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  <Relationship Id="rId6" Type="http://schemas.openxmlformats.org/officeDocument/2006/relationships/tableStyles" Target="tableStyles.xml"/>
  <Relationship Id="rId7" Type="http://schemas.microsoft.com/office/2015/10/relationships/revisionInfo" Target="revisionInfo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22408-1C53-4550-ABD3-3DF2644C0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AD219-5D5F-4BB0-8FBF-837A2D737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68255-F5FF-4EE2-89BC-AFFA5BEE9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E363B-B9BE-4860-A7E9-75692BE09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70236-7D3E-40CE-BE75-9271068B8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47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4B448-66C3-4F93-A8A8-5FCE6238F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B2F2A6-81B9-4757-816C-AC6BC63C2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3B957-0158-4C01-9893-A6DEDE6C3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17E7E-A2FA-4A6B-950F-DCFC24A84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6ED08-6E00-4EFF-907F-054E7C0E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015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EED923-FEF4-4009-8851-61AC06257C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FA6581-144F-4F22-A256-314473CFA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41416-BA9B-4168-8F8E-CD82F2160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A17276-05EC-4CEE-9728-B7BD622F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1F442-511F-4F59-9A5E-07C17EC9C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5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FAD0A-8F15-49BF-9EA7-E0C88B4FE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CCC53-2E94-432E-9291-AA8A61E86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68A61-D593-4A9E-B28C-1B11067A9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DCC0A-F6F4-4A86-A817-7127830EC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C234D-A6E9-4D79-B0F5-F8083F0A6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5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50A22-AE58-4CCC-89F7-302B654BC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F582A-9286-4960-933E-7EB7E5D71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4D409-DD2E-47B9-8F34-2E73021CA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D9A9A-2886-49C4-94EC-DCE87098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B3FC7-41BE-4FF9-8DCF-044A2DA55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0FC1C-24F0-4522-BF42-962FCD752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B565D-130B-4DB5-9152-15C3BC7D7B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86B867-612F-45F6-A2FF-67D683868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0F37CF-8EB7-4835-B478-6DC2F1A7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3E864F-0C70-41D9-A596-E4871AF1E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C17749-E457-42AD-AE30-6C6914829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851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B3B0-D89B-4E18-9E94-777824B28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9B122B-670E-461C-8618-F8D9B34EC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BAEE25-3B66-4C55-94E1-D3AFEE2C7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949C3F-0708-4166-9188-CA379A46AB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3B6CD7-15F0-4DB4-8556-5757894E72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EBAD17-F185-41B0-8052-6FD3A51E1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A7CD5B-597A-495F-8888-C3E33FDAB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2B235A-AD5E-44B9-A99B-E7E469313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8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7A8F2-46ED-4581-B53F-2BC9402FF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536C8A-10DC-4664-A1A1-1230A20F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B152C1-B548-4A6B-9D6C-0A18A80D7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AF589-7F27-413D-B66F-0869EF6AD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33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2CA80C-F1A6-4AD5-892E-D28E00325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D9C26A-CD67-4E13-984D-39C8FBB78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7166B-56CD-4724-9C92-CC377F70B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74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E2BAE-5CDB-4538-8A2A-C23CD69A7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BA70A-865E-444C-9661-40DBCCFB52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5222F9-34B1-4E4A-9671-D333F0BED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3E543-E474-4128-948E-F638151DE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DAFC5-4F5A-4782-A252-A16FFF477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9FA17-9842-4BFC-9699-1E9FA9E5F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2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5BFB2-7956-4031-BF31-47B36D224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E0008-45AF-439E-BB0C-48BCE03085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66F69-2B08-480E-93B4-D005EE4B0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A8F5AE-ACA4-48F2-96E9-8EDBD73A4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801685-D2A3-43B2-9CA9-63E756C84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91D66D-79AB-41F1-9E0B-8341D9442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78131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2750B4-7841-41A7-ABF5-8C177DFEA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E74C89-DA21-49B4-83A7-2C3A1564E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4281B-3EAC-4907-A268-06388D73C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0A493-6C2E-40C9-B05E-761D7315AA2A}" type="datetimeFigureOut">
              <a:rPr lang="en-US" smtClean="0"/>
              <a:t>9/3/2017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B0C60-0FB4-4A07-930A-671571F3CA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FE27B-0AA8-4DF5-BAA1-D512005F70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60BA6-A8D2-4991-BF6B-24748A9BDB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9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74D7DE-581D-4179-9B24-C832657CC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09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  <Company/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