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  <Relationship Id="rId5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946900" cy="92837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0099FF"/>
    <a:srgbClr val="99CCFF"/>
    <a:srgbClr val="3366CC"/>
    <a:srgbClr val="CCECFF"/>
    <a:srgbClr val="0033CC"/>
    <a:srgbClr val="6699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70" autoAdjust="0"/>
  </p:normalViewPr>
  <p:slideViewPr>
    <p:cSldViewPr>
      <p:cViewPr varScale="1">
        <p:scale>
          <a:sx n="114" d="100"/>
          <a:sy n="114" d="100"/>
        </p:scale>
        <p:origin x="150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customXml" Target="../customXml/item1.xml"/>
  <Relationship Id="rId10" Type="http://schemas.openxmlformats.org/officeDocument/2006/relationships/tableStyles" Target="tableStyles.xml"/>
  <Relationship Id="rId2" Type="http://schemas.openxmlformats.org/officeDocument/2006/relationships/customXml" Target="../customXml/item2.xml"/>
  <Relationship Id="rId3" Type="http://schemas.openxmlformats.org/officeDocument/2006/relationships/customXml" Target="../customXml/item3.xml"/>
  <Relationship Id="rId4" Type="http://schemas.openxmlformats.org/officeDocument/2006/relationships/slideMaster" Target="slideMasters/slideMaster1.xml"/>
  <Relationship Id="rId5" Type="http://schemas.openxmlformats.org/officeDocument/2006/relationships/slide" Target="slides/slide1.xml"/>
  <Relationship Id="rId6" Type="http://schemas.openxmlformats.org/officeDocument/2006/relationships/notesMaster" Target="notesMasters/notesMaster1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heme" Target="theme/theme1.xml"/>
</Relationships>

</file>

<file path=ppt/notesMasters/_rels/notesMaster1.xml.rels><?xml version="1.0" encoding="UTF-8"?>

<Relationships xmlns="http://schemas.openxmlformats.org/package/2006/relationships">
  <Relationship Id="rId1" Type="http://schemas.openxmlformats.org/officeDocument/2006/relationships/theme" Target="../theme/theme2.xml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defTabSz="927100">
              <a:defRPr kumimoji="0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algn="r" defTabSz="927100">
              <a:defRPr kumimoji="0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25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410075"/>
            <a:ext cx="5095875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015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defTabSz="927100">
              <a:defRPr kumimoji="0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882015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algn="r" defTabSz="927100">
              <a:defRPr kumimoji="0" sz="1200">
                <a:latin typeface="Times New Roman" pitchFamily="18" charset="0"/>
              </a:defRPr>
            </a:lvl1pPr>
          </a:lstStyle>
          <a:p>
            <a:fld id="{160AAD2E-7E06-484F-A81A-76F2718A1E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3813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  <Relationship Id="rId2" Type="http://schemas.openxmlformats.org/officeDocument/2006/relationships/image" Target="../media/image2.png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828800" y="2173288"/>
            <a:ext cx="4954588" cy="1219200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429000"/>
            <a:ext cx="4953000" cy="1868488"/>
          </a:xfrm>
        </p:spPr>
        <p:txBody>
          <a:bodyPr/>
          <a:lstStyle>
            <a:lvl1pPr marL="0" indent="0">
              <a:buFontTx/>
              <a:buNone/>
              <a:defRPr sz="280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3083" name="Rectangle 1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fld id="{7467019F-76C2-43CE-B09A-E9213445CC2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3774A5-33E0-45DE-B6CA-328EB3E4D2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50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714500" cy="5562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0013" y="381000"/>
            <a:ext cx="4992687" cy="55626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A66105-7E4D-4241-A807-E8084B5387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560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9F208-2FAE-4DED-A3C3-14EDDA6F93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97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DE4668-3CCC-4BA8-A56A-58E2980D89E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4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1676400"/>
            <a:ext cx="33528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76400"/>
            <a:ext cx="33528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5D73E-98E8-4BB2-8E13-261A0ABD3DF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480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BCD76F-D7CE-488F-84FB-BBBA164E00F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33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34C593-B1BE-488C-9002-6F2184CA21D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62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C7B6EC-5B96-4D5E-9898-1DE2014F93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17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9D6BC4-6A56-44DF-AFA4-68D6593E7E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76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129284-EABA-48E6-A44B-CC9ED62AB27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04872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13" Type="http://schemas.openxmlformats.org/officeDocument/2006/relationships/image" Target="../media/image1.png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81000"/>
            <a:ext cx="685958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1600" y="1676400"/>
            <a:ext cx="6858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228600" y="6326188"/>
            <a:ext cx="1905000" cy="379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0" y="6324600"/>
            <a:ext cx="2895600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410200" y="6324600"/>
            <a:ext cx="1905000" cy="37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1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</a:lstStyle>
          <a:p>
            <a:fld id="{57AAB56A-8B48-4FB3-ACB6-F1CAE31208F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Tahom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Tahom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Tahom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Tahom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Tahom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Tahom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Tahom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200">
          <a:solidFill>
            <a:schemeClr val="tx2">
              <a:lumMod val="75000"/>
            </a:schemeClr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2">
              <a:lumMod val="75000"/>
            </a:schemeClr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2">
              <a:lumMod val="75000"/>
            </a:schemeClr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2">
              <a:lumMod val="75000"/>
            </a:schemeClr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00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00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00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/>
          <a:lstStyle/>
          <a:p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noFill/>
          <a:ln/>
        </p:spPr>
        <p:txBody>
          <a:bodyPr anchor="ctr"/>
          <a:lstStyle/>
          <a:p>
            <a:r>
              <a:rPr lang="en-US"/>
              <a:t>[Name]</a:t>
            </a:r>
          </a:p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762000"/>
            <a:ext cx="2857500" cy="1143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0101781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ault Desig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Default Design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f02806421.potx [Read-Only]" id="{E515500E-7B7F-4768-B890-27BCF59C2A47}" vid="{471110B8-C042-472C-A2CD-FF2FE20EC3E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?>

<Relationships xmlns="http://schemas.openxmlformats.org/package/2006/relationships">
  <Relationship Id="rId1" Type="http://schemas.openxmlformats.org/officeDocument/2006/relationships/customXmlProps" Target="itemProps1.xml"/>
</Relationships>

</file>

<file path=customXml/_rels/item2.xml.rels><?xml version="1.0" encoding="UTF-8"?>

<Relationships xmlns="http://schemas.openxmlformats.org/package/2006/relationships">
  <Relationship Id="rId1" Type="http://schemas.openxmlformats.org/officeDocument/2006/relationships/customXmlProps" Target="itemProps2.xml"/>
</Relationships>

</file>

<file path=customXml/_rels/item3.xml.rels><?xml version="1.0" encoding="UTF-8"?>

<Relationships xmlns="http://schemas.openxmlformats.org/package/2006/relationships">
  <Relationship Id="rId1" Type="http://schemas.openxmlformats.org/officeDocument/2006/relationships/customXmlProps" Target="itemProps3.xml"/>
</Relationships>
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2035-01-01T08:00:00+00:00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730281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 xsi:nil="true"/>
    <Markets xmlns="4873beb7-5857-4685-be1f-d57550cc96cc"/>
    <OriginAsset xmlns="4873beb7-5857-4685-be1f-d57550cc96cc" xsi:nil="true"/>
    <AssetStart xmlns="4873beb7-5857-4685-be1f-d57550cc96cc">2011-12-21T20:41:00+00:00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1386626</Value>
      <Value>1386627</Value>
    </PublishStatusLookup>
    <APAuthor xmlns="4873beb7-5857-4685-be1f-d57550cc96cc">
      <UserInfo>
        <DisplayName>REDMOND\v-gakel</DisplayName>
        <AccountId>2721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>Marketing plan presentation</SourceTitle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>2007 Template UpLeveling Do Not HandOff</UALocComments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12 Default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TP102806419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OfficeOnline,OfficeOnlineVNext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14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  <LocMarketGroupTiers2 xmlns="4873beb7-5857-4685-be1f-d57550cc96cc">,t:Tier 1,t:Tier 2,t:Tier 3,</LocMarketGroupTiers2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360BA137-9F22-4D70-831C-E25B6FFB809C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2.xml><?xml version="1.0" encoding="utf-8"?>
<ds:datastoreItem xmlns:ds="http://schemas.openxmlformats.org/officeDocument/2006/customXml" ds:itemID="{C5E1184C-8D6F-4B2F-9B7D-5970C995F1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E47465-1BBE-45E0-8364-7439AF5AE9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</Words>
  <Application/>
  <PresentationFormat>On-screen Show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Tahoma</vt:lpstr>
      <vt:lpstr>Times New Roman</vt:lpstr>
      <vt:lpstr>01017812</vt:lpstr>
      <vt:lpstr>PowerPoint Presentation</vt:lpstr>
    </vt:vector>
  </TitlesOfParts>
  <LinksUpToDate>false</LinksUpToDate>
  <SharedDoc>false</SharedDoc>
  <HyperlinksChanged>false</HyperlinksChanged>
  <AppVersion>16.0000</AppVersion>
  <Company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

<file path=docProps/custom.xml><?xml version="1.0" encoding="utf-8"?>
<Properties xmlns="http://schemas.openxmlformats.org/officeDocument/2006/custom-properties" xmlns:vt="http://schemas.openxmlformats.org/officeDocument/2006/docPropsVTypes"/>
</file>