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" Target="slides/slide1.xml"/>
  <Relationship Id="rId3" Type="http://schemas.openxmlformats.org/officeDocument/2006/relationships/presProps" Target="presProps.xml"/>
  <Relationship Id="rId4" Type="http://schemas.openxmlformats.org/officeDocument/2006/relationships/viewProps" Target="viewProps.xml"/>
  <Relationship Id="rId5" Type="http://schemas.openxmlformats.org/officeDocument/2006/relationships/theme" Target="theme/theme1.xml"/>
  <Relationship Id="rId6" Type="http://schemas.openxmlformats.org/officeDocument/2006/relationships/tableStyles" Target="tableStyles.xml"/>
  <Relationship Id="rId7" Type="http://schemas.microsoft.com/office/2015/10/relationships/revisionInfo" Target="revisionInfo.xml"/>
</Relationships>
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2.png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2.png"/>
</Relationships>

</file>

<file path=ppt/slideLayouts/_rels/slideLayout1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2.png"/>
</Relationships>

</file>

<file path=ppt/slideLayouts/_rels/slideLayout1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2.png"/>
</Relationships>

</file>

<file path=ppt/slideLayouts/_rels/slideLayout1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2.png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2.png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slideLayout" Target="../slideLayouts/slideLayout13.xml"/>
  <Relationship Id="rId14" Type="http://schemas.openxmlformats.org/officeDocument/2006/relationships/slideLayout" Target="../slideLayouts/slideLayout14.xml"/>
  <Relationship Id="rId15" Type="http://schemas.openxmlformats.org/officeDocument/2006/relationships/slideLayout" Target="../slideLayouts/slideLayout15.xml"/>
  <Relationship Id="rId16" Type="http://schemas.openxmlformats.org/officeDocument/2006/relationships/slideLayout" Target="../slideLayouts/slideLayout16.xml"/>
  <Relationship Id="rId17" Type="http://schemas.openxmlformats.org/officeDocument/2006/relationships/slideLayout" Target="../slideLayouts/slideLayout17.xml"/>
  <Relationship Id="rId18" Type="http://schemas.openxmlformats.org/officeDocument/2006/relationships/theme" Target="../theme/theme1.xml"/>
  <Relationship Id="rId19" Type="http://schemas.openxmlformats.org/officeDocument/2006/relationships/image" Target="../media/image1.png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5D0DBF-AAFC-4DB6-8425-A9F8B1D627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519A164-FEB6-4FCD-A5CC-DB0F91CFE4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742571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/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Century Gothic</vt:lpstr>
      <vt:lpstr>Vapor Trail</vt:lpstr>
      <vt:lpstr>PowerPoint Presentation</vt:lpstr>
    </vt:vector>
  </TitlesOfParts>
  <LinksUpToDate>false</LinksUpToDate>
  <SharedDoc>false</SharedDoc>
  <HyperlinksChanged>false</HyperlinksChanged>
  <AppVersion>15.0000</AppVersion>
  <Company/>
  <Manager/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revision>0</revision>
</coreProperties>
</file>