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0"/>
  </p:notesMasterIdLst>
  <p:sldIdLst>
    <p:sldId id="257" r:id="rId2"/>
    <p:sldId id="258" r:id="rId3"/>
    <p:sldId id="260" r:id="rId4"/>
    <p:sldId id="261" r:id="rId5"/>
    <p:sldId id="259"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8" r:id="rId42"/>
    <p:sldId id="299" r:id="rId43"/>
    <p:sldId id="300" r:id="rId44"/>
    <p:sldId id="301" r:id="rId45"/>
    <p:sldId id="302" r:id="rId46"/>
    <p:sldId id="303" r:id="rId47"/>
    <p:sldId id="304" r:id="rId48"/>
    <p:sldId id="306" r:id="rId49"/>
    <p:sldId id="307" r:id="rId50"/>
    <p:sldId id="308" r:id="rId51"/>
    <p:sldId id="309" r:id="rId52"/>
    <p:sldId id="310" r:id="rId53"/>
    <p:sldId id="311" r:id="rId54"/>
    <p:sldId id="312" r:id="rId55"/>
    <p:sldId id="313" r:id="rId56"/>
    <p:sldId id="315" r:id="rId57"/>
    <p:sldId id="316" r:id="rId58"/>
    <p:sldId id="314" r:id="rId59"/>
  </p:sldIdLst>
  <p:sldSz cx="12192000" cy="6858000"/>
  <p:notesSz cx="6858000" cy="9144000"/>
  <p:defaultTextStyle>
    <a:defPPr>
      <a:defRPr lang="en-US"/>
    </a:defPPr>
    <a:lvl1pPr algn="l" rtl="0" fontAlgn="base">
      <a:spcBef>
        <a:spcPct val="0"/>
      </a:spcBef>
      <a:spcAft>
        <a:spcPct val="0"/>
      </a:spcAft>
      <a:buClr>
        <a:schemeClr val="bg1"/>
      </a:buClr>
      <a:buSzPct val="100000"/>
      <a:buFont typeface="Wingdings" panose="05000000000000000000" pitchFamily="2" charset="2"/>
      <a:defRPr sz="2000" kern="1200">
        <a:solidFill>
          <a:schemeClr val="tx1"/>
        </a:solidFill>
        <a:latin typeface="Verdana" panose="020B0604030504040204" pitchFamily="34" charset="0"/>
        <a:ea typeface="+mn-ea"/>
        <a:cs typeface="+mn-cs"/>
      </a:defRPr>
    </a:lvl1pPr>
    <a:lvl2pPr marL="457200" algn="l" rtl="0" fontAlgn="base">
      <a:spcBef>
        <a:spcPct val="0"/>
      </a:spcBef>
      <a:spcAft>
        <a:spcPct val="0"/>
      </a:spcAft>
      <a:buClr>
        <a:schemeClr val="bg1"/>
      </a:buClr>
      <a:buSzPct val="100000"/>
      <a:buFont typeface="Wingdings" panose="05000000000000000000" pitchFamily="2" charset="2"/>
      <a:defRPr sz="2000" kern="1200">
        <a:solidFill>
          <a:schemeClr val="tx1"/>
        </a:solidFill>
        <a:latin typeface="Verdana" panose="020B0604030504040204" pitchFamily="34" charset="0"/>
        <a:ea typeface="+mn-ea"/>
        <a:cs typeface="+mn-cs"/>
      </a:defRPr>
    </a:lvl2pPr>
    <a:lvl3pPr marL="914400" algn="l" rtl="0" fontAlgn="base">
      <a:spcBef>
        <a:spcPct val="0"/>
      </a:spcBef>
      <a:spcAft>
        <a:spcPct val="0"/>
      </a:spcAft>
      <a:buClr>
        <a:schemeClr val="bg1"/>
      </a:buClr>
      <a:buSzPct val="100000"/>
      <a:buFont typeface="Wingdings" panose="05000000000000000000" pitchFamily="2" charset="2"/>
      <a:defRPr sz="2000" kern="1200">
        <a:solidFill>
          <a:schemeClr val="tx1"/>
        </a:solidFill>
        <a:latin typeface="Verdana" panose="020B0604030504040204" pitchFamily="34" charset="0"/>
        <a:ea typeface="+mn-ea"/>
        <a:cs typeface="+mn-cs"/>
      </a:defRPr>
    </a:lvl3pPr>
    <a:lvl4pPr marL="1371600" algn="l" rtl="0" fontAlgn="base">
      <a:spcBef>
        <a:spcPct val="0"/>
      </a:spcBef>
      <a:spcAft>
        <a:spcPct val="0"/>
      </a:spcAft>
      <a:buClr>
        <a:schemeClr val="bg1"/>
      </a:buClr>
      <a:buSzPct val="100000"/>
      <a:buFont typeface="Wingdings" panose="05000000000000000000" pitchFamily="2" charset="2"/>
      <a:defRPr sz="2000" kern="1200">
        <a:solidFill>
          <a:schemeClr val="tx1"/>
        </a:solidFill>
        <a:latin typeface="Verdana" panose="020B0604030504040204" pitchFamily="34" charset="0"/>
        <a:ea typeface="+mn-ea"/>
        <a:cs typeface="+mn-cs"/>
      </a:defRPr>
    </a:lvl4pPr>
    <a:lvl5pPr marL="1828800" algn="l" rtl="0" fontAlgn="base">
      <a:spcBef>
        <a:spcPct val="0"/>
      </a:spcBef>
      <a:spcAft>
        <a:spcPct val="0"/>
      </a:spcAft>
      <a:buClr>
        <a:schemeClr val="bg1"/>
      </a:buClr>
      <a:buSzPct val="100000"/>
      <a:buFont typeface="Wingdings" panose="05000000000000000000" pitchFamily="2" charset="2"/>
      <a:defRPr sz="2000" kern="1200">
        <a:solidFill>
          <a:schemeClr val="tx1"/>
        </a:solidFill>
        <a:latin typeface="Verdana" panose="020B0604030504040204" pitchFamily="34" charset="0"/>
        <a:ea typeface="+mn-ea"/>
        <a:cs typeface="+mn-cs"/>
      </a:defRPr>
    </a:lvl5pPr>
    <a:lvl6pPr marL="2286000" algn="l" defTabSz="914400" rtl="0" eaLnBrk="1" latinLnBrk="0" hangingPunct="1">
      <a:defRPr sz="2000" kern="1200">
        <a:solidFill>
          <a:schemeClr val="tx1"/>
        </a:solidFill>
        <a:latin typeface="Verdana" panose="020B0604030504040204" pitchFamily="34" charset="0"/>
        <a:ea typeface="+mn-ea"/>
        <a:cs typeface="+mn-cs"/>
      </a:defRPr>
    </a:lvl6pPr>
    <a:lvl7pPr marL="2743200" algn="l" defTabSz="914400" rtl="0" eaLnBrk="1" latinLnBrk="0" hangingPunct="1">
      <a:defRPr sz="2000" kern="1200">
        <a:solidFill>
          <a:schemeClr val="tx1"/>
        </a:solidFill>
        <a:latin typeface="Verdana" panose="020B0604030504040204" pitchFamily="34" charset="0"/>
        <a:ea typeface="+mn-ea"/>
        <a:cs typeface="+mn-cs"/>
      </a:defRPr>
    </a:lvl7pPr>
    <a:lvl8pPr marL="3200400" algn="l" defTabSz="914400" rtl="0" eaLnBrk="1" latinLnBrk="0" hangingPunct="1">
      <a:defRPr sz="2000" kern="1200">
        <a:solidFill>
          <a:schemeClr val="tx1"/>
        </a:solidFill>
        <a:latin typeface="Verdana" panose="020B0604030504040204" pitchFamily="34" charset="0"/>
        <a:ea typeface="+mn-ea"/>
        <a:cs typeface="+mn-cs"/>
      </a:defRPr>
    </a:lvl8pPr>
    <a:lvl9pPr marL="3657600" algn="l" defTabSz="914400" rtl="0" eaLnBrk="1" latinLnBrk="0" hangingPunct="1">
      <a:defRPr sz="2000" kern="1200">
        <a:solidFill>
          <a:schemeClr val="tx1"/>
        </a:solidFill>
        <a:latin typeface="Verdana" panose="020B0604030504040204"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p:scale>
          <a:sx n="100" d="100"/>
          <a:sy n="100" d="100"/>
        </p:scale>
        <p:origin x="-420" y="-53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DFF518-E938-4D82-B094-F1D382570BA0}" type="datetimeFigureOut">
              <a:rPr lang="en-AU" smtClean="0"/>
              <a:t>14/05/2017</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04D2769-3BF9-4BCF-94F5-051F7071F378}" type="slidenum">
              <a:rPr lang="en-AU" smtClean="0"/>
              <a:t>‹#›</a:t>
            </a:fld>
            <a:endParaRPr lang="en-AU"/>
          </a:p>
        </p:txBody>
      </p:sp>
    </p:spTree>
    <p:extLst>
      <p:ext uri="{BB962C8B-B14F-4D97-AF65-F5344CB8AC3E}">
        <p14:creationId xmlns:p14="http://schemas.microsoft.com/office/powerpoint/2010/main" val="1733130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ChangeArrowheads="1" noTextEdit="1"/>
          </p:cNvSpPr>
          <p:nvPr>
            <p:ph type="sldImg"/>
          </p:nvPr>
        </p:nvSpPr>
        <p:spPr>
          <a:ln/>
        </p:spPr>
      </p:sp>
      <p:sp>
        <p:nvSpPr>
          <p:cNvPr id="7987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16684505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Rot="1" noChangeAspect="1" noChangeArrowheads="1" noTextEdit="1"/>
          </p:cNvSpPr>
          <p:nvPr>
            <p:ph type="sldImg"/>
          </p:nvPr>
        </p:nvSpPr>
        <p:spPr>
          <a:ln/>
        </p:spPr>
      </p:sp>
      <p:sp>
        <p:nvSpPr>
          <p:cNvPr id="113667" name="Rectangle 3"/>
          <p:cNvSpPr>
            <a:spLocks noGrp="1" noChangeArrowheads="1"/>
          </p:cNvSpPr>
          <p:nvPr>
            <p:ph type="body" idx="1"/>
          </p:nvPr>
        </p:nvSpPr>
        <p:spPr>
          <a:xfrm>
            <a:off x="933450" y="4416425"/>
            <a:ext cx="5137150" cy="391160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20505570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Rot="1" noChangeAspect="1" noChangeArrowheads="1" noTextEdit="1"/>
          </p:cNvSpPr>
          <p:nvPr>
            <p:ph type="sldImg"/>
          </p:nvPr>
        </p:nvSpPr>
        <p:spPr>
          <a:ln/>
        </p:spPr>
      </p:sp>
      <p:sp>
        <p:nvSpPr>
          <p:cNvPr id="114691" name="Rectangle 3"/>
          <p:cNvSpPr>
            <a:spLocks noGrp="1" noChangeArrowheads="1"/>
          </p:cNvSpPr>
          <p:nvPr>
            <p:ph type="body" idx="1"/>
          </p:nvPr>
        </p:nvSpPr>
        <p:spPr>
          <a:xfrm>
            <a:off x="933450" y="4416425"/>
            <a:ext cx="5137150" cy="391160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19078171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Rot="1" noChangeAspect="1" noChangeArrowheads="1" noTextEdit="1"/>
          </p:cNvSpPr>
          <p:nvPr>
            <p:ph type="sldImg"/>
          </p:nvPr>
        </p:nvSpPr>
        <p:spPr>
          <a:ln/>
        </p:spPr>
      </p:sp>
      <p:sp>
        <p:nvSpPr>
          <p:cNvPr id="115715" name="Rectangle 3"/>
          <p:cNvSpPr>
            <a:spLocks noGrp="1" noChangeArrowheads="1"/>
          </p:cNvSpPr>
          <p:nvPr>
            <p:ph type="body" idx="1"/>
          </p:nvPr>
        </p:nvSpPr>
        <p:spPr>
          <a:xfrm>
            <a:off x="933450" y="4416425"/>
            <a:ext cx="5137150" cy="391160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21177064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Rot="1" noChangeAspect="1" noChangeArrowheads="1" noTextEdit="1"/>
          </p:cNvSpPr>
          <p:nvPr>
            <p:ph type="sldImg"/>
          </p:nvPr>
        </p:nvSpPr>
        <p:spPr>
          <a:ln/>
        </p:spPr>
      </p:sp>
      <p:sp>
        <p:nvSpPr>
          <p:cNvPr id="116739" name="Rectangle 3"/>
          <p:cNvSpPr>
            <a:spLocks noGrp="1" noChangeArrowheads="1"/>
          </p:cNvSpPr>
          <p:nvPr>
            <p:ph type="body" idx="1"/>
          </p:nvPr>
        </p:nvSpPr>
        <p:spPr>
          <a:xfrm>
            <a:off x="933450" y="4416425"/>
            <a:ext cx="5137150" cy="391160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12590734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Rot="1" noChangeAspect="1" noChangeArrowheads="1" noTextEdit="1"/>
          </p:cNvSpPr>
          <p:nvPr>
            <p:ph type="sldImg"/>
          </p:nvPr>
        </p:nvSpPr>
        <p:spPr>
          <a:ln/>
        </p:spPr>
      </p:sp>
      <p:sp>
        <p:nvSpPr>
          <p:cNvPr id="117763" name="Rectangle 3"/>
          <p:cNvSpPr>
            <a:spLocks noGrp="1" noChangeArrowheads="1"/>
          </p:cNvSpPr>
          <p:nvPr>
            <p:ph type="body" idx="1"/>
          </p:nvPr>
        </p:nvSpPr>
        <p:spPr>
          <a:xfrm>
            <a:off x="933450" y="4416425"/>
            <a:ext cx="5137150" cy="391160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34436119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Rot="1" noChangeAspect="1" noChangeArrowheads="1" noTextEdit="1"/>
          </p:cNvSpPr>
          <p:nvPr>
            <p:ph type="sldImg"/>
          </p:nvPr>
        </p:nvSpPr>
        <p:spPr>
          <a:ln/>
        </p:spPr>
      </p:sp>
      <p:sp>
        <p:nvSpPr>
          <p:cNvPr id="11878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14599506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Rot="1" noChangeAspect="1" noChangeArrowheads="1" noTextEdit="1"/>
          </p:cNvSpPr>
          <p:nvPr>
            <p:ph type="sldImg"/>
          </p:nvPr>
        </p:nvSpPr>
        <p:spPr>
          <a:ln/>
        </p:spPr>
      </p:sp>
      <p:sp>
        <p:nvSpPr>
          <p:cNvPr id="119811" name="Rectangle 3"/>
          <p:cNvSpPr>
            <a:spLocks noGrp="1" noChangeArrowheads="1"/>
          </p:cNvSpPr>
          <p:nvPr>
            <p:ph type="body" idx="1"/>
          </p:nvPr>
        </p:nvSpPr>
        <p:spPr>
          <a:xfrm>
            <a:off x="933450" y="4416425"/>
            <a:ext cx="5137150" cy="391160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20392564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a:xfrm>
            <a:off x="933450" y="4416425"/>
            <a:ext cx="5137150" cy="391160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40106433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ChangeArrowheads="1" noTextEdit="1"/>
          </p:cNvSpPr>
          <p:nvPr>
            <p:ph type="sldImg"/>
          </p:nvPr>
        </p:nvSpPr>
        <p:spPr>
          <a:ln/>
        </p:spPr>
      </p:sp>
      <p:sp>
        <p:nvSpPr>
          <p:cNvPr id="121859" name="Rectangle 3"/>
          <p:cNvSpPr>
            <a:spLocks noGrp="1" noChangeArrowheads="1"/>
          </p:cNvSpPr>
          <p:nvPr>
            <p:ph type="body" idx="1"/>
          </p:nvPr>
        </p:nvSpPr>
        <p:spPr>
          <a:xfrm>
            <a:off x="933450" y="4416425"/>
            <a:ext cx="5137150" cy="391160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18314617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ChangeArrowheads="1" noTextEdit="1"/>
          </p:cNvSpPr>
          <p:nvPr>
            <p:ph type="sldImg"/>
          </p:nvPr>
        </p:nvSpPr>
        <p:spPr>
          <a:ln/>
        </p:spPr>
      </p:sp>
      <p:sp>
        <p:nvSpPr>
          <p:cNvPr id="122883" name="Rectangle 3"/>
          <p:cNvSpPr>
            <a:spLocks noGrp="1" noChangeArrowheads="1"/>
          </p:cNvSpPr>
          <p:nvPr>
            <p:ph type="body" idx="1"/>
          </p:nvPr>
        </p:nvSpPr>
        <p:spPr>
          <a:xfrm>
            <a:off x="933450" y="4416425"/>
            <a:ext cx="5137150" cy="391160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25902026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a:ln/>
        </p:spPr>
      </p:sp>
      <p:sp>
        <p:nvSpPr>
          <p:cNvPr id="8704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25797297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ChangeArrowheads="1" noTextEdit="1"/>
          </p:cNvSpPr>
          <p:nvPr>
            <p:ph type="sldImg"/>
          </p:nvPr>
        </p:nvSpPr>
        <p:spPr>
          <a:ln/>
        </p:spPr>
      </p:sp>
      <p:sp>
        <p:nvSpPr>
          <p:cNvPr id="12493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12206134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ChangeArrowheads="1" noTextEdit="1"/>
          </p:cNvSpPr>
          <p:nvPr>
            <p:ph type="sldImg"/>
          </p:nvPr>
        </p:nvSpPr>
        <p:spPr>
          <a:ln/>
        </p:spPr>
      </p:sp>
      <p:sp>
        <p:nvSpPr>
          <p:cNvPr id="123907" name="Rectangle 3"/>
          <p:cNvSpPr>
            <a:spLocks noGrp="1" noChangeArrowheads="1"/>
          </p:cNvSpPr>
          <p:nvPr>
            <p:ph type="body" idx="1"/>
          </p:nvPr>
        </p:nvSpPr>
        <p:spPr>
          <a:xfrm>
            <a:off x="933450" y="4416425"/>
            <a:ext cx="5137150" cy="391160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1298711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ChangeArrowheads="1" noTextEdit="1"/>
          </p:cNvSpPr>
          <p:nvPr>
            <p:ph type="sldImg"/>
          </p:nvPr>
        </p:nvSpPr>
        <p:spPr>
          <a:ln/>
        </p:spPr>
      </p:sp>
      <p:sp>
        <p:nvSpPr>
          <p:cNvPr id="125955" name="Rectangle 3"/>
          <p:cNvSpPr>
            <a:spLocks noGrp="1" noChangeArrowheads="1"/>
          </p:cNvSpPr>
          <p:nvPr>
            <p:ph type="body" idx="1"/>
          </p:nvPr>
        </p:nvSpPr>
        <p:spPr>
          <a:xfrm>
            <a:off x="933450" y="4416425"/>
            <a:ext cx="5137150" cy="391160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32287013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Rot="1" noChangeAspect="1" noChangeArrowheads="1" noTextEdit="1"/>
          </p:cNvSpPr>
          <p:nvPr>
            <p:ph type="sldImg"/>
          </p:nvPr>
        </p:nvSpPr>
        <p:spPr>
          <a:ln/>
        </p:spPr>
      </p:sp>
      <p:sp>
        <p:nvSpPr>
          <p:cNvPr id="11878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9334621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Rot="1" noChangeAspect="1" noChangeArrowheads="1" noTextEdit="1"/>
          </p:cNvSpPr>
          <p:nvPr>
            <p:ph type="sldImg"/>
          </p:nvPr>
        </p:nvSpPr>
        <p:spPr>
          <a:ln/>
        </p:spPr>
      </p:sp>
      <p:sp>
        <p:nvSpPr>
          <p:cNvPr id="119811" name="Rectangle 3"/>
          <p:cNvSpPr>
            <a:spLocks noGrp="1" noChangeArrowheads="1"/>
          </p:cNvSpPr>
          <p:nvPr>
            <p:ph type="body" idx="1"/>
          </p:nvPr>
        </p:nvSpPr>
        <p:spPr>
          <a:xfrm>
            <a:off x="933450" y="4416425"/>
            <a:ext cx="5137150" cy="391160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2979815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a:xfrm>
            <a:off x="933450" y="4416425"/>
            <a:ext cx="5137150" cy="391160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3758831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Rot="1" noChangeAspect="1" noChangeArrowheads="1" noTextEdit="1"/>
          </p:cNvSpPr>
          <p:nvPr>
            <p:ph type="sldImg"/>
          </p:nvPr>
        </p:nvSpPr>
        <p:spPr>
          <a:ln/>
        </p:spPr>
      </p:sp>
      <p:sp>
        <p:nvSpPr>
          <p:cNvPr id="128003" name="Rectangle 3"/>
          <p:cNvSpPr>
            <a:spLocks noGrp="1" noChangeArrowheads="1"/>
          </p:cNvSpPr>
          <p:nvPr>
            <p:ph type="body" idx="1"/>
          </p:nvPr>
        </p:nvSpPr>
        <p:spPr>
          <a:xfrm>
            <a:off x="933450" y="4416425"/>
            <a:ext cx="5137150" cy="391160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19351388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Rot="1" noChangeAspect="1" noChangeArrowheads="1" noTextEdit="1"/>
          </p:cNvSpPr>
          <p:nvPr>
            <p:ph type="sldImg"/>
          </p:nvPr>
        </p:nvSpPr>
        <p:spPr>
          <a:ln/>
        </p:spPr>
      </p:sp>
      <p:sp>
        <p:nvSpPr>
          <p:cNvPr id="129027" name="Rectangle 3"/>
          <p:cNvSpPr>
            <a:spLocks noGrp="1" noChangeArrowheads="1"/>
          </p:cNvSpPr>
          <p:nvPr>
            <p:ph type="body" idx="1"/>
          </p:nvPr>
        </p:nvSpPr>
        <p:spPr>
          <a:xfrm>
            <a:off x="933450" y="4416425"/>
            <a:ext cx="5137150" cy="391160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2971659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Rot="1" noChangeAspect="1" noChangeArrowheads="1" noTextEdit="1"/>
          </p:cNvSpPr>
          <p:nvPr>
            <p:ph type="sldImg"/>
          </p:nvPr>
        </p:nvSpPr>
        <p:spPr>
          <a:ln/>
        </p:spPr>
      </p:sp>
      <p:sp>
        <p:nvSpPr>
          <p:cNvPr id="13005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5010887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ChangeArrowheads="1" noTextEdit="1"/>
          </p:cNvSpPr>
          <p:nvPr>
            <p:ph type="sldImg"/>
          </p:nvPr>
        </p:nvSpPr>
        <p:spPr>
          <a:ln/>
        </p:spPr>
      </p:sp>
      <p:sp>
        <p:nvSpPr>
          <p:cNvPr id="131075" name="Rectangle 3"/>
          <p:cNvSpPr>
            <a:spLocks noGrp="1" noChangeArrowheads="1"/>
          </p:cNvSpPr>
          <p:nvPr>
            <p:ph type="body" idx="1"/>
          </p:nvPr>
        </p:nvSpPr>
        <p:spPr>
          <a:xfrm>
            <a:off x="933450" y="4416425"/>
            <a:ext cx="5137150" cy="391160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8102167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spect="1" noChangeArrowheads="1" noTextEdit="1"/>
          </p:cNvSpPr>
          <p:nvPr>
            <p:ph type="sldImg"/>
          </p:nvPr>
        </p:nvSpPr>
        <p:spPr>
          <a:ln/>
        </p:spPr>
      </p:sp>
      <p:sp>
        <p:nvSpPr>
          <p:cNvPr id="94211" name="Rectangle 3"/>
          <p:cNvSpPr>
            <a:spLocks noGrp="1" noChangeArrowheads="1"/>
          </p:cNvSpPr>
          <p:nvPr>
            <p:ph type="body" idx="1"/>
          </p:nvPr>
        </p:nvSpPr>
        <p:spPr>
          <a:xfrm>
            <a:off x="933450" y="4416425"/>
            <a:ext cx="5137150" cy="391160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214994544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Rot="1" noChangeAspect="1" noChangeArrowheads="1" noTextEdit="1"/>
          </p:cNvSpPr>
          <p:nvPr>
            <p:ph type="sldImg"/>
          </p:nvPr>
        </p:nvSpPr>
        <p:spPr>
          <a:ln/>
        </p:spPr>
      </p:sp>
      <p:sp>
        <p:nvSpPr>
          <p:cNvPr id="1320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19170271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a:xfrm>
            <a:off x="933450" y="4416425"/>
            <a:ext cx="5137150" cy="391160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8502203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Rot="1" noChangeAspect="1" noChangeArrowheads="1" noTextEdit="1"/>
          </p:cNvSpPr>
          <p:nvPr>
            <p:ph type="sldImg"/>
          </p:nvPr>
        </p:nvSpPr>
        <p:spPr>
          <a:ln/>
        </p:spPr>
      </p:sp>
      <p:sp>
        <p:nvSpPr>
          <p:cNvPr id="13414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33375600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Rot="1" noChangeAspect="1" noChangeArrowheads="1" noTextEdit="1"/>
          </p:cNvSpPr>
          <p:nvPr>
            <p:ph type="sldImg"/>
          </p:nvPr>
        </p:nvSpPr>
        <p:spPr>
          <a:ln/>
        </p:spPr>
      </p:sp>
      <p:sp>
        <p:nvSpPr>
          <p:cNvPr id="135171" name="Rectangle 3"/>
          <p:cNvSpPr>
            <a:spLocks noGrp="1" noChangeArrowheads="1"/>
          </p:cNvSpPr>
          <p:nvPr>
            <p:ph type="body" idx="1"/>
          </p:nvPr>
        </p:nvSpPr>
        <p:spPr>
          <a:xfrm>
            <a:off x="933450" y="4416425"/>
            <a:ext cx="5137150" cy="391160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30158007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body" idx="1"/>
          </p:nvPr>
        </p:nvSpPr>
        <p:spPr>
          <a:xfrm>
            <a:off x="933450" y="4416425"/>
            <a:ext cx="5137150" cy="391160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
        <p:nvSpPr>
          <p:cNvPr id="136195"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21770357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Rot="1" noChangeAspect="1" noChangeArrowheads="1" noTextEdit="1"/>
          </p:cNvSpPr>
          <p:nvPr>
            <p:ph type="sldImg"/>
          </p:nvPr>
        </p:nvSpPr>
        <p:spPr>
          <a:ln/>
        </p:spPr>
      </p:sp>
      <p:sp>
        <p:nvSpPr>
          <p:cNvPr id="13824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77668343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Rot="1" noChangeAspect="1" noChangeArrowheads="1" noTextEdit="1"/>
          </p:cNvSpPr>
          <p:nvPr>
            <p:ph type="sldImg"/>
          </p:nvPr>
        </p:nvSpPr>
        <p:spPr>
          <a:ln/>
        </p:spPr>
      </p:sp>
      <p:sp>
        <p:nvSpPr>
          <p:cNvPr id="13926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5584845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Rot="1" noChangeAspect="1" noChangeArrowheads="1" noTextEdit="1"/>
          </p:cNvSpPr>
          <p:nvPr>
            <p:ph type="sldImg"/>
          </p:nvPr>
        </p:nvSpPr>
        <p:spPr>
          <a:ln/>
        </p:spPr>
      </p:sp>
      <p:sp>
        <p:nvSpPr>
          <p:cNvPr id="14029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94068734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Rot="1" noChangeAspect="1" noChangeArrowheads="1" noTextEdit="1"/>
          </p:cNvSpPr>
          <p:nvPr>
            <p:ph type="sldImg"/>
          </p:nvPr>
        </p:nvSpPr>
        <p:spPr>
          <a:ln/>
        </p:spPr>
      </p:sp>
      <p:sp>
        <p:nvSpPr>
          <p:cNvPr id="14131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274202970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Rot="1" noChangeAspect="1" noChangeArrowheads="1" noTextEdit="1"/>
          </p:cNvSpPr>
          <p:nvPr>
            <p:ph type="sldImg"/>
          </p:nvPr>
        </p:nvSpPr>
        <p:spPr>
          <a:ln/>
        </p:spPr>
      </p:sp>
      <p:sp>
        <p:nvSpPr>
          <p:cNvPr id="142339" name="Rectangle 3"/>
          <p:cNvSpPr>
            <a:spLocks noGrp="1" noChangeArrowheads="1"/>
          </p:cNvSpPr>
          <p:nvPr>
            <p:ph type="body" idx="1"/>
          </p:nvPr>
        </p:nvSpPr>
        <p:spPr>
          <a:xfrm>
            <a:off x="933450" y="4416425"/>
            <a:ext cx="5137150" cy="391160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2955446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a:xfrm>
            <a:off x="933450" y="4416425"/>
            <a:ext cx="5137150" cy="391160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111630121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Rot="1" noChangeAspect="1" noChangeArrowheads="1" noTextEdit="1"/>
          </p:cNvSpPr>
          <p:nvPr>
            <p:ph type="sldImg"/>
          </p:nvPr>
        </p:nvSpPr>
        <p:spPr>
          <a:ln/>
        </p:spPr>
      </p:sp>
      <p:sp>
        <p:nvSpPr>
          <p:cNvPr id="143363" name="Rectangle 3"/>
          <p:cNvSpPr>
            <a:spLocks noGrp="1" noChangeArrowheads="1"/>
          </p:cNvSpPr>
          <p:nvPr>
            <p:ph type="body" idx="1"/>
          </p:nvPr>
        </p:nvSpPr>
        <p:spPr>
          <a:xfrm>
            <a:off x="933450" y="4416425"/>
            <a:ext cx="5137150" cy="391160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287586702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Rot="1" noChangeAspect="1" noChangeArrowheads="1" noTextEdit="1"/>
          </p:cNvSpPr>
          <p:nvPr>
            <p:ph type="sldImg"/>
          </p:nvPr>
        </p:nvSpPr>
        <p:spPr>
          <a:ln/>
        </p:spPr>
      </p:sp>
      <p:sp>
        <p:nvSpPr>
          <p:cNvPr id="144387" name="Rectangle 3"/>
          <p:cNvSpPr>
            <a:spLocks noGrp="1" noChangeArrowheads="1"/>
          </p:cNvSpPr>
          <p:nvPr>
            <p:ph type="body" idx="1"/>
          </p:nvPr>
        </p:nvSpPr>
        <p:spPr>
          <a:xfrm>
            <a:off x="933450" y="4416425"/>
            <a:ext cx="5137150" cy="391160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264681426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Rot="1" noChangeAspect="1" noChangeArrowheads="1" noTextEdit="1"/>
          </p:cNvSpPr>
          <p:nvPr>
            <p:ph type="sldImg"/>
          </p:nvPr>
        </p:nvSpPr>
        <p:spPr>
          <a:ln/>
        </p:spPr>
      </p:sp>
      <p:sp>
        <p:nvSpPr>
          <p:cNvPr id="145411" name="Rectangle 3"/>
          <p:cNvSpPr>
            <a:spLocks noGrp="1" noChangeArrowheads="1"/>
          </p:cNvSpPr>
          <p:nvPr>
            <p:ph type="body" idx="1"/>
          </p:nvPr>
        </p:nvSpPr>
        <p:spPr>
          <a:xfrm>
            <a:off x="933450" y="4416425"/>
            <a:ext cx="5137150" cy="391160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323222549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ChangeArrowheads="1" noTextEdit="1"/>
          </p:cNvSpPr>
          <p:nvPr>
            <p:ph type="sldImg"/>
          </p:nvPr>
        </p:nvSpPr>
        <p:spPr>
          <a:ln/>
        </p:spPr>
      </p:sp>
      <p:sp>
        <p:nvSpPr>
          <p:cNvPr id="7987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42083123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ChangeArrowheads="1" noTextEdit="1"/>
          </p:cNvSpPr>
          <p:nvPr>
            <p:ph type="sldImg"/>
          </p:nvPr>
        </p:nvSpPr>
        <p:spPr>
          <a:ln/>
        </p:spPr>
      </p:sp>
      <p:sp>
        <p:nvSpPr>
          <p:cNvPr id="108547" name="Rectangle 3"/>
          <p:cNvSpPr>
            <a:spLocks noGrp="1" noChangeArrowheads="1"/>
          </p:cNvSpPr>
          <p:nvPr>
            <p:ph type="body" idx="1"/>
          </p:nvPr>
        </p:nvSpPr>
        <p:spPr>
          <a:xfrm>
            <a:off x="933450" y="4416425"/>
            <a:ext cx="5137150" cy="391160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36663154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27329638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30655267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spect="1" noChangeArrowheads="1" noTextEdit="1"/>
          </p:cNvSpPr>
          <p:nvPr>
            <p:ph type="sldImg"/>
          </p:nvPr>
        </p:nvSpPr>
        <p:spPr>
          <a:ln/>
        </p:spPr>
      </p:sp>
      <p:sp>
        <p:nvSpPr>
          <p:cNvPr id="111619" name="Rectangle 3"/>
          <p:cNvSpPr>
            <a:spLocks noGrp="1" noChangeArrowheads="1"/>
          </p:cNvSpPr>
          <p:nvPr>
            <p:ph type="body" idx="1"/>
          </p:nvPr>
        </p:nvSpPr>
        <p:spPr>
          <a:xfrm>
            <a:off x="933450" y="4416425"/>
            <a:ext cx="5137150" cy="391160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14599123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a:xfrm>
            <a:off x="933450" y="4416425"/>
            <a:ext cx="5137150" cy="391160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extLst>
      <p:ext uri="{BB962C8B-B14F-4D97-AF65-F5344CB8AC3E}">
        <p14:creationId xmlns:p14="http://schemas.microsoft.com/office/powerpoint/2010/main" val="3091151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5" name="Rectangle 8"/>
          <p:cNvSpPr>
            <a:spLocks noChangeArrowheads="1"/>
          </p:cNvSpPr>
          <p:nvPr/>
        </p:nvSpPr>
        <p:spPr bwMode="auto">
          <a:xfrm>
            <a:off x="0" y="2246314"/>
            <a:ext cx="12192000" cy="39687"/>
          </a:xfrm>
          <a:prstGeom prst="rect">
            <a:avLst/>
          </a:prstGeom>
          <a:solidFill>
            <a:srgbClr val="C0000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sz="2000">
                <a:solidFill>
                  <a:schemeClr val="tx1"/>
                </a:solidFill>
                <a:latin typeface="Verdana" panose="020B0604030504040204" pitchFamily="34" charset="0"/>
              </a:defRPr>
            </a:lvl1pPr>
            <a:lvl2pPr marL="742950" indent="-285750" eaLnBrk="0" hangingPunct="0">
              <a:defRPr sz="2000">
                <a:solidFill>
                  <a:schemeClr val="tx1"/>
                </a:solidFill>
                <a:latin typeface="Verdana" panose="020B0604030504040204" pitchFamily="34" charset="0"/>
              </a:defRPr>
            </a:lvl2pPr>
            <a:lvl3pPr marL="1143000" indent="-228600" eaLnBrk="0" hangingPunct="0">
              <a:defRPr sz="2000">
                <a:solidFill>
                  <a:schemeClr val="tx1"/>
                </a:solidFill>
                <a:latin typeface="Verdana" panose="020B0604030504040204" pitchFamily="34" charset="0"/>
              </a:defRPr>
            </a:lvl3pPr>
            <a:lvl4pPr marL="1600200" indent="-228600" eaLnBrk="0" hangingPunct="0">
              <a:defRPr sz="2000">
                <a:solidFill>
                  <a:schemeClr val="tx1"/>
                </a:solidFill>
                <a:latin typeface="Verdana" panose="020B0604030504040204" pitchFamily="34" charset="0"/>
              </a:defRPr>
            </a:lvl4pPr>
            <a:lvl5pPr marL="2057400" indent="-228600" eaLnBrk="0" hangingPunct="0">
              <a:defRPr sz="2000">
                <a:solidFill>
                  <a:schemeClr val="tx1"/>
                </a:solidFill>
                <a:latin typeface="Verdana" panose="020B0604030504040204" pitchFamily="34" charset="0"/>
              </a:defRPr>
            </a:lvl5pPr>
            <a:lvl6pPr marL="2514600" indent="-228600" eaLnBrk="0" fontAlgn="base" hangingPunct="0">
              <a:spcBef>
                <a:spcPct val="0"/>
              </a:spcBef>
              <a:spcAft>
                <a:spcPct val="0"/>
              </a:spcAft>
              <a:buClr>
                <a:schemeClr val="bg1"/>
              </a:buClr>
              <a:buSzPct val="100000"/>
              <a:buFont typeface="Wingdings" panose="05000000000000000000" pitchFamily="2" charset="2"/>
              <a:defRPr sz="2000">
                <a:solidFill>
                  <a:schemeClr val="tx1"/>
                </a:solidFill>
                <a:latin typeface="Verdana" panose="020B0604030504040204" pitchFamily="34" charset="0"/>
              </a:defRPr>
            </a:lvl6pPr>
            <a:lvl7pPr marL="2971800" indent="-228600" eaLnBrk="0" fontAlgn="base" hangingPunct="0">
              <a:spcBef>
                <a:spcPct val="0"/>
              </a:spcBef>
              <a:spcAft>
                <a:spcPct val="0"/>
              </a:spcAft>
              <a:buClr>
                <a:schemeClr val="bg1"/>
              </a:buClr>
              <a:buSzPct val="100000"/>
              <a:buFont typeface="Wingdings" panose="05000000000000000000" pitchFamily="2" charset="2"/>
              <a:defRPr sz="2000">
                <a:solidFill>
                  <a:schemeClr val="tx1"/>
                </a:solidFill>
                <a:latin typeface="Verdana" panose="020B0604030504040204" pitchFamily="34" charset="0"/>
              </a:defRPr>
            </a:lvl7pPr>
            <a:lvl8pPr marL="3429000" indent="-228600" eaLnBrk="0" fontAlgn="base" hangingPunct="0">
              <a:spcBef>
                <a:spcPct val="0"/>
              </a:spcBef>
              <a:spcAft>
                <a:spcPct val="0"/>
              </a:spcAft>
              <a:buClr>
                <a:schemeClr val="bg1"/>
              </a:buClr>
              <a:buSzPct val="100000"/>
              <a:buFont typeface="Wingdings" panose="05000000000000000000" pitchFamily="2" charset="2"/>
              <a:defRPr sz="2000">
                <a:solidFill>
                  <a:schemeClr val="tx1"/>
                </a:solidFill>
                <a:latin typeface="Verdana" panose="020B0604030504040204" pitchFamily="34" charset="0"/>
              </a:defRPr>
            </a:lvl8pPr>
            <a:lvl9pPr marL="3886200" indent="-228600" eaLnBrk="0" fontAlgn="base" hangingPunct="0">
              <a:spcBef>
                <a:spcPct val="0"/>
              </a:spcBef>
              <a:spcAft>
                <a:spcPct val="0"/>
              </a:spcAft>
              <a:buClr>
                <a:schemeClr val="bg1"/>
              </a:buClr>
              <a:buSzPct val="100000"/>
              <a:buFont typeface="Wingdings" panose="05000000000000000000" pitchFamily="2" charset="2"/>
              <a:defRPr sz="2000">
                <a:solidFill>
                  <a:schemeClr val="tx1"/>
                </a:solidFill>
                <a:latin typeface="Verdana" panose="020B0604030504040204" pitchFamily="34" charset="0"/>
              </a:defRPr>
            </a:lvl9pPr>
          </a:lstStyle>
          <a:p>
            <a:pPr eaLnBrk="1" hangingPunct="1"/>
            <a:endParaRPr lang="en-AU" altLang="en-US" sz="2000"/>
          </a:p>
        </p:txBody>
      </p:sp>
      <p:sp>
        <p:nvSpPr>
          <p:cNvPr id="122882" name="Rectangle 2"/>
          <p:cNvSpPr>
            <a:spLocks noGrp="1" noChangeArrowheads="1"/>
          </p:cNvSpPr>
          <p:nvPr>
            <p:ph type="ctrTitle" sz="quarter"/>
          </p:nvPr>
        </p:nvSpPr>
        <p:spPr>
          <a:xfrm>
            <a:off x="1117600" y="1385889"/>
            <a:ext cx="10238317" cy="579437"/>
          </a:xfrm>
        </p:spPr>
        <p:txBody>
          <a:bodyPr/>
          <a:lstStyle>
            <a:lvl1pPr>
              <a:defRPr/>
            </a:lvl1pPr>
          </a:lstStyle>
          <a:p>
            <a:r>
              <a:rPr lang="en-US"/>
              <a:t>Click to edit Master title style</a:t>
            </a:r>
            <a:endParaRPr lang="en-AU"/>
          </a:p>
        </p:txBody>
      </p:sp>
      <p:sp>
        <p:nvSpPr>
          <p:cNvPr id="122883" name="Rectangle 3"/>
          <p:cNvSpPr>
            <a:spLocks noGrp="1" noChangeArrowheads="1"/>
          </p:cNvSpPr>
          <p:nvPr>
            <p:ph type="subTitle" sz="quarter" idx="1"/>
          </p:nvPr>
        </p:nvSpPr>
        <p:spPr>
          <a:xfrm>
            <a:off x="1320800" y="2860676"/>
            <a:ext cx="9956800" cy="3114675"/>
          </a:xfrm>
        </p:spPr>
        <p:txBody>
          <a:bodyPr/>
          <a:lstStyle>
            <a:lvl1pPr marL="0" indent="0">
              <a:buFont typeface="Wingdings" pitchFamily="2" charset="2"/>
              <a:buNone/>
              <a:defRPr/>
            </a:lvl1pPr>
          </a:lstStyle>
          <a:p>
            <a:r>
              <a:rPr lang="en-US"/>
              <a:t>Click to edit Master subtitle style</a:t>
            </a:r>
            <a:endParaRPr lang="en-AU"/>
          </a:p>
        </p:txBody>
      </p:sp>
      <p:sp>
        <p:nvSpPr>
          <p:cNvPr id="6" name="Rectangle 4"/>
          <p:cNvSpPr>
            <a:spLocks noGrp="1" noChangeArrowheads="1"/>
          </p:cNvSpPr>
          <p:nvPr>
            <p:ph type="dt" sz="quarter" idx="10"/>
          </p:nvPr>
        </p:nvSpPr>
        <p:spPr>
          <a:xfrm>
            <a:off x="914400" y="6248400"/>
            <a:ext cx="2540000" cy="457200"/>
          </a:xfrm>
        </p:spPr>
        <p:txBody>
          <a:bodyPr/>
          <a:lstStyle>
            <a:lvl1pPr>
              <a:defRPr smtClean="0"/>
            </a:lvl1pPr>
          </a:lstStyle>
          <a:p>
            <a:fld id="{7F02E803-1820-4599-A5EE-FFE17A3F05F4}" type="datetimeFigureOut">
              <a:rPr lang="en-AU" smtClean="0"/>
              <a:t>14/05/2017</a:t>
            </a:fld>
            <a:endParaRPr lang="en-AU"/>
          </a:p>
        </p:txBody>
      </p:sp>
      <p:sp>
        <p:nvSpPr>
          <p:cNvPr id="7" name="Rectangle 5"/>
          <p:cNvSpPr>
            <a:spLocks noGrp="1" noChangeArrowheads="1"/>
          </p:cNvSpPr>
          <p:nvPr>
            <p:ph type="ftr" sz="quarter" idx="11"/>
          </p:nvPr>
        </p:nvSpPr>
        <p:spPr>
          <a:xfrm>
            <a:off x="4165600" y="6248400"/>
            <a:ext cx="3860800" cy="457200"/>
          </a:xfrm>
        </p:spPr>
        <p:txBody>
          <a:bodyPr/>
          <a:lstStyle>
            <a:lvl1pPr>
              <a:defRPr smtClean="0"/>
            </a:lvl1pPr>
          </a:lstStyle>
          <a:p>
            <a:endParaRPr lang="en-AU"/>
          </a:p>
        </p:txBody>
      </p:sp>
      <p:sp>
        <p:nvSpPr>
          <p:cNvPr id="8" name="Rectangle 6"/>
          <p:cNvSpPr>
            <a:spLocks noGrp="1" noChangeArrowheads="1"/>
          </p:cNvSpPr>
          <p:nvPr>
            <p:ph type="sldNum" sz="quarter" idx="12"/>
          </p:nvPr>
        </p:nvSpPr>
        <p:spPr>
          <a:xfrm>
            <a:off x="8737600" y="6248400"/>
            <a:ext cx="2540000" cy="457200"/>
          </a:xfrm>
        </p:spPr>
        <p:txBody>
          <a:bodyPr/>
          <a:lstStyle>
            <a:lvl1pPr algn="r">
              <a:defRPr/>
            </a:lvl1pPr>
          </a:lstStyle>
          <a:p>
            <a:fld id="{5EB43E78-4A01-4E0A-AD6F-7690A8FC7829}" type="slidenum">
              <a:rPr lang="en-AU" smtClean="0"/>
              <a:t>‹#›</a:t>
            </a:fld>
            <a:endParaRPr lang="en-AU"/>
          </a:p>
        </p:txBody>
      </p:sp>
    </p:spTree>
    <p:extLst>
      <p:ext uri="{BB962C8B-B14F-4D97-AF65-F5344CB8AC3E}">
        <p14:creationId xmlns:p14="http://schemas.microsoft.com/office/powerpoint/2010/main" val="353727591"/>
      </p:ext>
    </p:extLst>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Rectangle 4"/>
          <p:cNvSpPr>
            <a:spLocks noGrp="1" noChangeArrowheads="1"/>
          </p:cNvSpPr>
          <p:nvPr>
            <p:ph type="dt" sz="half" idx="10"/>
          </p:nvPr>
        </p:nvSpPr>
        <p:spPr>
          <a:ln/>
        </p:spPr>
        <p:txBody>
          <a:bodyPr/>
          <a:lstStyle>
            <a:lvl1pPr>
              <a:defRPr/>
            </a:lvl1pPr>
          </a:lstStyle>
          <a:p>
            <a:fld id="{7F02E803-1820-4599-A5EE-FFE17A3F05F4}" type="datetimeFigureOut">
              <a:rPr lang="en-AU" smtClean="0"/>
              <a:t>14/05/2017</a:t>
            </a:fld>
            <a:endParaRPr lang="en-AU"/>
          </a:p>
        </p:txBody>
      </p:sp>
      <p:sp>
        <p:nvSpPr>
          <p:cNvPr id="5" name="Rectangle 5"/>
          <p:cNvSpPr>
            <a:spLocks noGrp="1" noChangeArrowheads="1"/>
          </p:cNvSpPr>
          <p:nvPr>
            <p:ph type="ftr" sz="quarter" idx="11"/>
          </p:nvPr>
        </p:nvSpPr>
        <p:spPr>
          <a:ln/>
        </p:spPr>
        <p:txBody>
          <a:bodyPr/>
          <a:lstStyle>
            <a:lvl1pPr>
              <a:defRPr/>
            </a:lvl1pPr>
          </a:lstStyle>
          <a:p>
            <a:endParaRPr lang="en-AU"/>
          </a:p>
        </p:txBody>
      </p:sp>
      <p:sp>
        <p:nvSpPr>
          <p:cNvPr id="6" name="Rectangle 6"/>
          <p:cNvSpPr>
            <a:spLocks noGrp="1" noChangeArrowheads="1"/>
          </p:cNvSpPr>
          <p:nvPr>
            <p:ph type="sldNum" sz="quarter" idx="12"/>
          </p:nvPr>
        </p:nvSpPr>
        <p:spPr>
          <a:ln/>
        </p:spPr>
        <p:txBody>
          <a:bodyPr/>
          <a:lstStyle>
            <a:lvl1pPr>
              <a:defRPr/>
            </a:lvl1pPr>
          </a:lstStyle>
          <a:p>
            <a:fld id="{5EB43E78-4A01-4E0A-AD6F-7690A8FC7829}" type="slidenum">
              <a:rPr lang="en-AU" smtClean="0"/>
              <a:t>‹#›</a:t>
            </a:fld>
            <a:endParaRPr lang="en-AU"/>
          </a:p>
        </p:txBody>
      </p:sp>
    </p:spTree>
    <p:extLst>
      <p:ext uri="{BB962C8B-B14F-4D97-AF65-F5344CB8AC3E}">
        <p14:creationId xmlns:p14="http://schemas.microsoft.com/office/powerpoint/2010/main" val="2424413132"/>
      </p:ext>
    </p:extLst>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73585" y="112713"/>
            <a:ext cx="1169551" cy="5059362"/>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609600" y="112713"/>
            <a:ext cx="7960784" cy="5059362"/>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Rectangle 4"/>
          <p:cNvSpPr>
            <a:spLocks noGrp="1" noChangeArrowheads="1"/>
          </p:cNvSpPr>
          <p:nvPr>
            <p:ph type="dt" sz="half" idx="10"/>
          </p:nvPr>
        </p:nvSpPr>
        <p:spPr>
          <a:ln/>
        </p:spPr>
        <p:txBody>
          <a:bodyPr/>
          <a:lstStyle>
            <a:lvl1pPr>
              <a:defRPr/>
            </a:lvl1pPr>
          </a:lstStyle>
          <a:p>
            <a:fld id="{7F02E803-1820-4599-A5EE-FFE17A3F05F4}" type="datetimeFigureOut">
              <a:rPr lang="en-AU" smtClean="0"/>
              <a:t>14/05/2017</a:t>
            </a:fld>
            <a:endParaRPr lang="en-AU"/>
          </a:p>
        </p:txBody>
      </p:sp>
      <p:sp>
        <p:nvSpPr>
          <p:cNvPr id="5" name="Rectangle 5"/>
          <p:cNvSpPr>
            <a:spLocks noGrp="1" noChangeArrowheads="1"/>
          </p:cNvSpPr>
          <p:nvPr>
            <p:ph type="ftr" sz="quarter" idx="11"/>
          </p:nvPr>
        </p:nvSpPr>
        <p:spPr>
          <a:ln/>
        </p:spPr>
        <p:txBody>
          <a:bodyPr/>
          <a:lstStyle>
            <a:lvl1pPr>
              <a:defRPr/>
            </a:lvl1pPr>
          </a:lstStyle>
          <a:p>
            <a:endParaRPr lang="en-AU"/>
          </a:p>
        </p:txBody>
      </p:sp>
      <p:sp>
        <p:nvSpPr>
          <p:cNvPr id="6" name="Rectangle 6"/>
          <p:cNvSpPr>
            <a:spLocks noGrp="1" noChangeArrowheads="1"/>
          </p:cNvSpPr>
          <p:nvPr>
            <p:ph type="sldNum" sz="quarter" idx="12"/>
          </p:nvPr>
        </p:nvSpPr>
        <p:spPr>
          <a:ln/>
        </p:spPr>
        <p:txBody>
          <a:bodyPr/>
          <a:lstStyle>
            <a:lvl1pPr>
              <a:defRPr/>
            </a:lvl1pPr>
          </a:lstStyle>
          <a:p>
            <a:fld id="{5EB43E78-4A01-4E0A-AD6F-7690A8FC7829}" type="slidenum">
              <a:rPr lang="en-AU" smtClean="0"/>
              <a:t>‹#›</a:t>
            </a:fld>
            <a:endParaRPr lang="en-AU"/>
          </a:p>
        </p:txBody>
      </p:sp>
    </p:spTree>
    <p:extLst>
      <p:ext uri="{BB962C8B-B14F-4D97-AF65-F5344CB8AC3E}">
        <p14:creationId xmlns:p14="http://schemas.microsoft.com/office/powerpoint/2010/main" val="464068496"/>
      </p:ext>
    </p:extLst>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112714"/>
            <a:ext cx="10883900" cy="579437"/>
          </a:xfrm>
        </p:spPr>
        <p:txBody>
          <a:bodyPr/>
          <a:lstStyle/>
          <a:p>
            <a:r>
              <a:rPr lang="en-US"/>
              <a:t>Click to edit Master title style</a:t>
            </a:r>
            <a:endParaRPr lang="en-AU"/>
          </a:p>
        </p:txBody>
      </p:sp>
      <p:sp>
        <p:nvSpPr>
          <p:cNvPr id="3" name="Text Placeholder 2"/>
          <p:cNvSpPr>
            <a:spLocks noGrp="1"/>
          </p:cNvSpPr>
          <p:nvPr>
            <p:ph type="body" sz="half" idx="1"/>
          </p:nvPr>
        </p:nvSpPr>
        <p:spPr>
          <a:xfrm>
            <a:off x="719667" y="981075"/>
            <a:ext cx="5278967" cy="4191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6201834" y="981075"/>
            <a:ext cx="5278967" cy="4191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Rectangle 4"/>
          <p:cNvSpPr>
            <a:spLocks noGrp="1" noChangeArrowheads="1"/>
          </p:cNvSpPr>
          <p:nvPr>
            <p:ph type="dt" sz="half" idx="10"/>
          </p:nvPr>
        </p:nvSpPr>
        <p:spPr>
          <a:ln/>
        </p:spPr>
        <p:txBody>
          <a:bodyPr/>
          <a:lstStyle>
            <a:lvl1pPr>
              <a:defRPr/>
            </a:lvl1pPr>
          </a:lstStyle>
          <a:p>
            <a:fld id="{7F02E803-1820-4599-A5EE-FFE17A3F05F4}" type="datetimeFigureOut">
              <a:rPr lang="en-AU" smtClean="0"/>
              <a:t>14/05/2017</a:t>
            </a:fld>
            <a:endParaRPr lang="en-AU"/>
          </a:p>
        </p:txBody>
      </p:sp>
      <p:sp>
        <p:nvSpPr>
          <p:cNvPr id="6" name="Rectangle 5"/>
          <p:cNvSpPr>
            <a:spLocks noGrp="1" noChangeArrowheads="1"/>
          </p:cNvSpPr>
          <p:nvPr>
            <p:ph type="ftr" sz="quarter" idx="11"/>
          </p:nvPr>
        </p:nvSpPr>
        <p:spPr>
          <a:ln/>
        </p:spPr>
        <p:txBody>
          <a:bodyPr/>
          <a:lstStyle>
            <a:lvl1pPr>
              <a:defRPr/>
            </a:lvl1pPr>
          </a:lstStyle>
          <a:p>
            <a:endParaRPr lang="en-AU"/>
          </a:p>
        </p:txBody>
      </p:sp>
      <p:sp>
        <p:nvSpPr>
          <p:cNvPr id="7" name="Rectangle 6"/>
          <p:cNvSpPr>
            <a:spLocks noGrp="1" noChangeArrowheads="1"/>
          </p:cNvSpPr>
          <p:nvPr>
            <p:ph type="sldNum" sz="quarter" idx="12"/>
          </p:nvPr>
        </p:nvSpPr>
        <p:spPr>
          <a:ln/>
        </p:spPr>
        <p:txBody>
          <a:bodyPr/>
          <a:lstStyle>
            <a:lvl1pPr>
              <a:defRPr/>
            </a:lvl1pPr>
          </a:lstStyle>
          <a:p>
            <a:fld id="{5EB43E78-4A01-4E0A-AD6F-7690A8FC7829}" type="slidenum">
              <a:rPr lang="en-AU" smtClean="0"/>
              <a:t>‹#›</a:t>
            </a:fld>
            <a:endParaRPr lang="en-AU"/>
          </a:p>
        </p:txBody>
      </p:sp>
    </p:spTree>
    <p:extLst>
      <p:ext uri="{BB962C8B-B14F-4D97-AF65-F5344CB8AC3E}">
        <p14:creationId xmlns:p14="http://schemas.microsoft.com/office/powerpoint/2010/main" val="2891238731"/>
      </p:ext>
    </p:extLst>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112714"/>
            <a:ext cx="10883900" cy="579437"/>
          </a:xfrm>
        </p:spPr>
        <p:txBody>
          <a:bodyPr/>
          <a:lstStyle/>
          <a:p>
            <a:r>
              <a:rPr lang="en-US"/>
              <a:t>Click to edit Master title style</a:t>
            </a:r>
            <a:endParaRPr lang="en-AU"/>
          </a:p>
        </p:txBody>
      </p:sp>
      <p:sp>
        <p:nvSpPr>
          <p:cNvPr id="3" name="Content Placeholder 2"/>
          <p:cNvSpPr>
            <a:spLocks noGrp="1"/>
          </p:cNvSpPr>
          <p:nvPr>
            <p:ph sz="half" idx="1"/>
          </p:nvPr>
        </p:nvSpPr>
        <p:spPr>
          <a:xfrm>
            <a:off x="719667" y="981075"/>
            <a:ext cx="5278967" cy="4191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quarter" idx="2"/>
          </p:nvPr>
        </p:nvSpPr>
        <p:spPr>
          <a:xfrm>
            <a:off x="6201834" y="981075"/>
            <a:ext cx="5278967" cy="20193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Content Placeholder 4"/>
          <p:cNvSpPr>
            <a:spLocks noGrp="1"/>
          </p:cNvSpPr>
          <p:nvPr>
            <p:ph sz="quarter" idx="3"/>
          </p:nvPr>
        </p:nvSpPr>
        <p:spPr>
          <a:xfrm>
            <a:off x="6201834" y="3152775"/>
            <a:ext cx="5278967" cy="20193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Rectangle 4"/>
          <p:cNvSpPr>
            <a:spLocks noGrp="1" noChangeArrowheads="1"/>
          </p:cNvSpPr>
          <p:nvPr>
            <p:ph type="dt" sz="half" idx="10"/>
          </p:nvPr>
        </p:nvSpPr>
        <p:spPr>
          <a:ln/>
        </p:spPr>
        <p:txBody>
          <a:bodyPr/>
          <a:lstStyle>
            <a:lvl1pPr>
              <a:defRPr/>
            </a:lvl1pPr>
          </a:lstStyle>
          <a:p>
            <a:fld id="{7F02E803-1820-4599-A5EE-FFE17A3F05F4}" type="datetimeFigureOut">
              <a:rPr lang="en-AU" smtClean="0"/>
              <a:t>14/05/2017</a:t>
            </a:fld>
            <a:endParaRPr lang="en-AU"/>
          </a:p>
        </p:txBody>
      </p:sp>
      <p:sp>
        <p:nvSpPr>
          <p:cNvPr id="7" name="Rectangle 5"/>
          <p:cNvSpPr>
            <a:spLocks noGrp="1" noChangeArrowheads="1"/>
          </p:cNvSpPr>
          <p:nvPr>
            <p:ph type="ftr" sz="quarter" idx="11"/>
          </p:nvPr>
        </p:nvSpPr>
        <p:spPr>
          <a:ln/>
        </p:spPr>
        <p:txBody>
          <a:bodyPr/>
          <a:lstStyle>
            <a:lvl1pPr>
              <a:defRPr/>
            </a:lvl1pPr>
          </a:lstStyle>
          <a:p>
            <a:endParaRPr lang="en-AU"/>
          </a:p>
        </p:txBody>
      </p:sp>
      <p:sp>
        <p:nvSpPr>
          <p:cNvPr id="8" name="Rectangle 6"/>
          <p:cNvSpPr>
            <a:spLocks noGrp="1" noChangeArrowheads="1"/>
          </p:cNvSpPr>
          <p:nvPr>
            <p:ph type="sldNum" sz="quarter" idx="12"/>
          </p:nvPr>
        </p:nvSpPr>
        <p:spPr>
          <a:ln/>
        </p:spPr>
        <p:txBody>
          <a:bodyPr/>
          <a:lstStyle>
            <a:lvl1pPr>
              <a:defRPr/>
            </a:lvl1pPr>
          </a:lstStyle>
          <a:p>
            <a:fld id="{5EB43E78-4A01-4E0A-AD6F-7690A8FC7829}" type="slidenum">
              <a:rPr lang="en-AU" smtClean="0"/>
              <a:t>‹#›</a:t>
            </a:fld>
            <a:endParaRPr lang="en-AU"/>
          </a:p>
        </p:txBody>
      </p:sp>
    </p:spTree>
    <p:extLst>
      <p:ext uri="{BB962C8B-B14F-4D97-AF65-F5344CB8AC3E}">
        <p14:creationId xmlns:p14="http://schemas.microsoft.com/office/powerpoint/2010/main" val="2930713234"/>
      </p:ext>
    </p:extLst>
  </p:cSld>
  <p:clrMapOvr>
    <a:masterClrMapping/>
  </p:clrMapOvr>
  <p:transition>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1" y="112714"/>
            <a:ext cx="10883900" cy="579437"/>
          </a:xfrm>
        </p:spPr>
        <p:txBody>
          <a:bodyPr/>
          <a:lstStyle/>
          <a:p>
            <a:r>
              <a:rPr lang="en-US"/>
              <a:t>Click to edit Master title style</a:t>
            </a:r>
            <a:endParaRPr lang="en-AU"/>
          </a:p>
        </p:txBody>
      </p:sp>
      <p:sp>
        <p:nvSpPr>
          <p:cNvPr id="3" name="Table Placeholder 2"/>
          <p:cNvSpPr>
            <a:spLocks noGrp="1"/>
          </p:cNvSpPr>
          <p:nvPr>
            <p:ph type="tbl" idx="1"/>
          </p:nvPr>
        </p:nvSpPr>
        <p:spPr>
          <a:xfrm>
            <a:off x="719667" y="981075"/>
            <a:ext cx="10761133" cy="4191000"/>
          </a:xfrm>
        </p:spPr>
        <p:txBody>
          <a:bodyPr/>
          <a:lstStyle/>
          <a:p>
            <a:pPr lvl="0"/>
            <a:r>
              <a:rPr lang="en-US" noProof="0"/>
              <a:t>Click icon to add table</a:t>
            </a:r>
            <a:endParaRPr lang="en-AU" noProof="0"/>
          </a:p>
        </p:txBody>
      </p:sp>
      <p:sp>
        <p:nvSpPr>
          <p:cNvPr id="4" name="Rectangle 4"/>
          <p:cNvSpPr>
            <a:spLocks noGrp="1" noChangeArrowheads="1"/>
          </p:cNvSpPr>
          <p:nvPr>
            <p:ph type="dt" sz="half" idx="10"/>
          </p:nvPr>
        </p:nvSpPr>
        <p:spPr>
          <a:ln/>
        </p:spPr>
        <p:txBody>
          <a:bodyPr/>
          <a:lstStyle>
            <a:lvl1pPr>
              <a:defRPr/>
            </a:lvl1pPr>
          </a:lstStyle>
          <a:p>
            <a:fld id="{7F02E803-1820-4599-A5EE-FFE17A3F05F4}" type="datetimeFigureOut">
              <a:rPr lang="en-AU" smtClean="0"/>
              <a:t>14/05/2017</a:t>
            </a:fld>
            <a:endParaRPr lang="en-AU"/>
          </a:p>
        </p:txBody>
      </p:sp>
      <p:sp>
        <p:nvSpPr>
          <p:cNvPr id="5" name="Rectangle 5"/>
          <p:cNvSpPr>
            <a:spLocks noGrp="1" noChangeArrowheads="1"/>
          </p:cNvSpPr>
          <p:nvPr>
            <p:ph type="ftr" sz="quarter" idx="11"/>
          </p:nvPr>
        </p:nvSpPr>
        <p:spPr>
          <a:ln/>
        </p:spPr>
        <p:txBody>
          <a:bodyPr/>
          <a:lstStyle>
            <a:lvl1pPr>
              <a:defRPr/>
            </a:lvl1pPr>
          </a:lstStyle>
          <a:p>
            <a:endParaRPr lang="en-AU"/>
          </a:p>
        </p:txBody>
      </p:sp>
      <p:sp>
        <p:nvSpPr>
          <p:cNvPr id="6" name="Rectangle 6"/>
          <p:cNvSpPr>
            <a:spLocks noGrp="1" noChangeArrowheads="1"/>
          </p:cNvSpPr>
          <p:nvPr>
            <p:ph type="sldNum" sz="quarter" idx="12"/>
          </p:nvPr>
        </p:nvSpPr>
        <p:spPr>
          <a:ln/>
        </p:spPr>
        <p:txBody>
          <a:bodyPr/>
          <a:lstStyle>
            <a:lvl1pPr>
              <a:defRPr/>
            </a:lvl1pPr>
          </a:lstStyle>
          <a:p>
            <a:fld id="{5EB43E78-4A01-4E0A-AD6F-7690A8FC7829}" type="slidenum">
              <a:rPr lang="en-AU" smtClean="0"/>
              <a:t>‹#›</a:t>
            </a:fld>
            <a:endParaRPr lang="en-AU"/>
          </a:p>
        </p:txBody>
      </p:sp>
    </p:spTree>
    <p:extLst>
      <p:ext uri="{BB962C8B-B14F-4D97-AF65-F5344CB8AC3E}">
        <p14:creationId xmlns:p14="http://schemas.microsoft.com/office/powerpoint/2010/main" val="782256382"/>
      </p:ext>
    </p:extLst>
  </p:cSld>
  <p:clrMapOvr>
    <a:masterClrMapping/>
  </p:clrMapOvr>
  <p:transition>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09600" y="1244025"/>
            <a:ext cx="10972800" cy="584775"/>
          </a:xfrm>
        </p:spPr>
        <p:txBody>
          <a:bodyPr/>
          <a:lstStyle/>
          <a:p>
            <a:r>
              <a:rPr lang="en-US"/>
              <a:t>Click to edit Master title style</a:t>
            </a:r>
          </a:p>
        </p:txBody>
      </p:sp>
      <p:sp>
        <p:nvSpPr>
          <p:cNvPr id="3" name="Content Placeholder 2"/>
          <p:cNvSpPr>
            <a:spLocks noGrp="1"/>
          </p:cNvSpPr>
          <p:nvPr>
            <p:ph sz="quarter" idx="1"/>
          </p:nvPr>
        </p:nvSpPr>
        <p:spPr>
          <a:xfrm>
            <a:off x="609600" y="1981200"/>
            <a:ext cx="5384800" cy="18669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197600" y="1981200"/>
            <a:ext cx="5384800" cy="18669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09600" y="4000500"/>
            <a:ext cx="5384800" cy="18669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6197600" y="4000500"/>
            <a:ext cx="5384800" cy="18669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p:cNvSpPr>
            <a:spLocks noGrp="1"/>
          </p:cNvSpPr>
          <p:nvPr>
            <p:ph type="ftr" sz="quarter" idx="10"/>
          </p:nvPr>
        </p:nvSpPr>
        <p:spPr>
          <a:xfrm>
            <a:off x="4165600" y="6248400"/>
            <a:ext cx="3860800" cy="457200"/>
          </a:xfrm>
        </p:spPr>
        <p:txBody>
          <a:bodyPr/>
          <a:lstStyle>
            <a:lvl1pPr>
              <a:defRPr smtClean="0"/>
            </a:lvl1pPr>
          </a:lstStyle>
          <a:p>
            <a:endParaRPr lang="en-AU"/>
          </a:p>
        </p:txBody>
      </p:sp>
      <p:sp>
        <p:nvSpPr>
          <p:cNvPr id="8" name="Slide Number Placeholder 7"/>
          <p:cNvSpPr>
            <a:spLocks noGrp="1"/>
          </p:cNvSpPr>
          <p:nvPr>
            <p:ph type="sldNum" sz="quarter" idx="11"/>
          </p:nvPr>
        </p:nvSpPr>
        <p:spPr>
          <a:xfrm>
            <a:off x="8737600" y="6248400"/>
            <a:ext cx="2844800" cy="457200"/>
          </a:xfrm>
        </p:spPr>
        <p:txBody>
          <a:bodyPr/>
          <a:lstStyle>
            <a:lvl1pPr>
              <a:defRPr/>
            </a:lvl1pPr>
          </a:lstStyle>
          <a:p>
            <a:fld id="{5EB43E78-4A01-4E0A-AD6F-7690A8FC7829}" type="slidenum">
              <a:rPr lang="en-AU" smtClean="0"/>
              <a:t>‹#›</a:t>
            </a:fld>
            <a:endParaRPr lang="en-AU"/>
          </a:p>
        </p:txBody>
      </p:sp>
      <p:sp>
        <p:nvSpPr>
          <p:cNvPr id="9" name="Date Placeholder 8"/>
          <p:cNvSpPr>
            <a:spLocks noGrp="1"/>
          </p:cNvSpPr>
          <p:nvPr>
            <p:ph type="dt" sz="half" idx="12"/>
          </p:nvPr>
        </p:nvSpPr>
        <p:spPr>
          <a:xfrm>
            <a:off x="609600" y="6245225"/>
            <a:ext cx="2844800" cy="476250"/>
          </a:xfrm>
        </p:spPr>
        <p:txBody>
          <a:bodyPr/>
          <a:lstStyle>
            <a:lvl1pPr>
              <a:defRPr smtClean="0"/>
            </a:lvl1pPr>
          </a:lstStyle>
          <a:p>
            <a:fld id="{7F02E803-1820-4599-A5EE-FFE17A3F05F4}" type="datetimeFigureOut">
              <a:rPr lang="en-AU" smtClean="0"/>
              <a:t>14/05/2017</a:t>
            </a:fld>
            <a:endParaRPr lang="en-AU"/>
          </a:p>
        </p:txBody>
      </p:sp>
    </p:spTree>
    <p:extLst>
      <p:ext uri="{BB962C8B-B14F-4D97-AF65-F5344CB8AC3E}">
        <p14:creationId xmlns:p14="http://schemas.microsoft.com/office/powerpoint/2010/main" val="27017596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09600" y="1244025"/>
            <a:ext cx="10972800" cy="584775"/>
          </a:xfrm>
        </p:spPr>
        <p:txBody>
          <a:bodyPr/>
          <a:lstStyle/>
          <a:p>
            <a:r>
              <a:rPr lang="en-US"/>
              <a:t>Click to edit Master title style</a:t>
            </a:r>
          </a:p>
        </p:txBody>
      </p:sp>
      <p:sp>
        <p:nvSpPr>
          <p:cNvPr id="3" name="Text Placeholder 2"/>
          <p:cNvSpPr>
            <a:spLocks noGrp="1"/>
          </p:cNvSpPr>
          <p:nvPr>
            <p:ph type="body" sz="half" idx="1"/>
          </p:nvPr>
        </p:nvSpPr>
        <p:spPr>
          <a:xfrm>
            <a:off x="609600" y="1981200"/>
            <a:ext cx="5384800" cy="3886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6197600" y="1981200"/>
            <a:ext cx="5384800" cy="3886200"/>
          </a:xfrm>
        </p:spPr>
        <p:txBody>
          <a:bodyPr>
            <a:normAutofit/>
          </a:bodyPr>
          <a:lstStyle/>
          <a:p>
            <a:pPr lvl="0"/>
            <a:r>
              <a:rPr lang="en-US" noProof="0"/>
              <a:t>Click icon to add online image</a:t>
            </a:r>
          </a:p>
        </p:txBody>
      </p:sp>
      <p:sp>
        <p:nvSpPr>
          <p:cNvPr id="5" name="Footer Placeholder 4"/>
          <p:cNvSpPr>
            <a:spLocks noGrp="1"/>
          </p:cNvSpPr>
          <p:nvPr>
            <p:ph type="ftr" sz="quarter" idx="10"/>
          </p:nvPr>
        </p:nvSpPr>
        <p:spPr>
          <a:xfrm>
            <a:off x="4165600" y="6248400"/>
            <a:ext cx="3860800" cy="457200"/>
          </a:xfrm>
        </p:spPr>
        <p:txBody>
          <a:bodyPr/>
          <a:lstStyle>
            <a:lvl1pPr>
              <a:defRPr/>
            </a:lvl1pPr>
          </a:lstStyle>
          <a:p>
            <a:endParaRPr lang="en-AU"/>
          </a:p>
        </p:txBody>
      </p:sp>
      <p:sp>
        <p:nvSpPr>
          <p:cNvPr id="6" name="Slide Number Placeholder 5"/>
          <p:cNvSpPr>
            <a:spLocks noGrp="1"/>
          </p:cNvSpPr>
          <p:nvPr>
            <p:ph type="sldNum" sz="quarter" idx="11"/>
          </p:nvPr>
        </p:nvSpPr>
        <p:spPr>
          <a:xfrm>
            <a:off x="8737600" y="6248400"/>
            <a:ext cx="2844800" cy="457200"/>
          </a:xfrm>
        </p:spPr>
        <p:txBody>
          <a:bodyPr/>
          <a:lstStyle>
            <a:lvl1pPr>
              <a:defRPr/>
            </a:lvl1pPr>
          </a:lstStyle>
          <a:p>
            <a:fld id="{5EB43E78-4A01-4E0A-AD6F-7690A8FC7829}" type="slidenum">
              <a:rPr lang="en-AU" smtClean="0"/>
              <a:t>‹#›</a:t>
            </a:fld>
            <a:endParaRPr lang="en-AU"/>
          </a:p>
        </p:txBody>
      </p:sp>
      <p:sp>
        <p:nvSpPr>
          <p:cNvPr id="7" name="Date Placeholder 6"/>
          <p:cNvSpPr>
            <a:spLocks noGrp="1"/>
          </p:cNvSpPr>
          <p:nvPr>
            <p:ph type="dt" sz="half" idx="12"/>
          </p:nvPr>
        </p:nvSpPr>
        <p:spPr>
          <a:xfrm>
            <a:off x="609600" y="6245225"/>
            <a:ext cx="2844800" cy="476250"/>
          </a:xfrm>
        </p:spPr>
        <p:txBody>
          <a:bodyPr/>
          <a:lstStyle>
            <a:lvl1pPr>
              <a:defRPr/>
            </a:lvl1pPr>
          </a:lstStyle>
          <a:p>
            <a:fld id="{7F02E803-1820-4599-A5EE-FFE17A3F05F4}" type="datetimeFigureOut">
              <a:rPr lang="en-AU" smtClean="0"/>
              <a:t>14/05/2017</a:t>
            </a:fld>
            <a:endParaRPr lang="en-AU"/>
          </a:p>
        </p:txBody>
      </p:sp>
    </p:spTree>
    <p:extLst>
      <p:ext uri="{BB962C8B-B14F-4D97-AF65-F5344CB8AC3E}">
        <p14:creationId xmlns:p14="http://schemas.microsoft.com/office/powerpoint/2010/main" val="26753243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Rectangle 4"/>
          <p:cNvSpPr>
            <a:spLocks noGrp="1" noChangeArrowheads="1"/>
          </p:cNvSpPr>
          <p:nvPr>
            <p:ph type="dt" sz="half" idx="10"/>
          </p:nvPr>
        </p:nvSpPr>
        <p:spPr>
          <a:ln/>
        </p:spPr>
        <p:txBody>
          <a:bodyPr/>
          <a:lstStyle>
            <a:lvl1pPr>
              <a:defRPr/>
            </a:lvl1pPr>
          </a:lstStyle>
          <a:p>
            <a:fld id="{7F02E803-1820-4599-A5EE-FFE17A3F05F4}" type="datetimeFigureOut">
              <a:rPr lang="en-AU" smtClean="0"/>
              <a:t>14/05/2017</a:t>
            </a:fld>
            <a:endParaRPr lang="en-AU"/>
          </a:p>
        </p:txBody>
      </p:sp>
      <p:sp>
        <p:nvSpPr>
          <p:cNvPr id="5" name="Rectangle 5"/>
          <p:cNvSpPr>
            <a:spLocks noGrp="1" noChangeArrowheads="1"/>
          </p:cNvSpPr>
          <p:nvPr>
            <p:ph type="ftr" sz="quarter" idx="11"/>
          </p:nvPr>
        </p:nvSpPr>
        <p:spPr>
          <a:ln/>
        </p:spPr>
        <p:txBody>
          <a:bodyPr/>
          <a:lstStyle>
            <a:lvl1pPr>
              <a:defRPr/>
            </a:lvl1pPr>
          </a:lstStyle>
          <a:p>
            <a:endParaRPr lang="en-AU"/>
          </a:p>
        </p:txBody>
      </p:sp>
      <p:sp>
        <p:nvSpPr>
          <p:cNvPr id="6" name="Rectangle 6"/>
          <p:cNvSpPr>
            <a:spLocks noGrp="1" noChangeArrowheads="1"/>
          </p:cNvSpPr>
          <p:nvPr>
            <p:ph type="sldNum" sz="quarter" idx="12"/>
          </p:nvPr>
        </p:nvSpPr>
        <p:spPr>
          <a:ln/>
        </p:spPr>
        <p:txBody>
          <a:bodyPr/>
          <a:lstStyle>
            <a:lvl1pPr>
              <a:defRPr/>
            </a:lvl1pPr>
          </a:lstStyle>
          <a:p>
            <a:fld id="{5EB43E78-4A01-4E0A-AD6F-7690A8FC7829}" type="slidenum">
              <a:rPr lang="en-AU" smtClean="0"/>
              <a:t>‹#›</a:t>
            </a:fld>
            <a:endParaRPr lang="en-AU"/>
          </a:p>
        </p:txBody>
      </p:sp>
    </p:spTree>
    <p:extLst>
      <p:ext uri="{BB962C8B-B14F-4D97-AF65-F5344CB8AC3E}">
        <p14:creationId xmlns:p14="http://schemas.microsoft.com/office/powerpoint/2010/main" val="1720022232"/>
      </p:ext>
    </p:extLst>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AU"/>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Edit Master text styles</a:t>
            </a:r>
          </a:p>
        </p:txBody>
      </p:sp>
      <p:sp>
        <p:nvSpPr>
          <p:cNvPr id="4" name="Rectangle 4"/>
          <p:cNvSpPr>
            <a:spLocks noGrp="1" noChangeArrowheads="1"/>
          </p:cNvSpPr>
          <p:nvPr>
            <p:ph type="dt" sz="half" idx="10"/>
          </p:nvPr>
        </p:nvSpPr>
        <p:spPr>
          <a:ln/>
        </p:spPr>
        <p:txBody>
          <a:bodyPr/>
          <a:lstStyle>
            <a:lvl1pPr>
              <a:defRPr/>
            </a:lvl1pPr>
          </a:lstStyle>
          <a:p>
            <a:fld id="{7F02E803-1820-4599-A5EE-FFE17A3F05F4}" type="datetimeFigureOut">
              <a:rPr lang="en-AU" smtClean="0"/>
              <a:t>14/05/2017</a:t>
            </a:fld>
            <a:endParaRPr lang="en-AU"/>
          </a:p>
        </p:txBody>
      </p:sp>
      <p:sp>
        <p:nvSpPr>
          <p:cNvPr id="5" name="Rectangle 5"/>
          <p:cNvSpPr>
            <a:spLocks noGrp="1" noChangeArrowheads="1"/>
          </p:cNvSpPr>
          <p:nvPr>
            <p:ph type="ftr" sz="quarter" idx="11"/>
          </p:nvPr>
        </p:nvSpPr>
        <p:spPr>
          <a:ln/>
        </p:spPr>
        <p:txBody>
          <a:bodyPr/>
          <a:lstStyle>
            <a:lvl1pPr>
              <a:defRPr/>
            </a:lvl1pPr>
          </a:lstStyle>
          <a:p>
            <a:endParaRPr lang="en-AU"/>
          </a:p>
        </p:txBody>
      </p:sp>
      <p:sp>
        <p:nvSpPr>
          <p:cNvPr id="6" name="Rectangle 6"/>
          <p:cNvSpPr>
            <a:spLocks noGrp="1" noChangeArrowheads="1"/>
          </p:cNvSpPr>
          <p:nvPr>
            <p:ph type="sldNum" sz="quarter" idx="12"/>
          </p:nvPr>
        </p:nvSpPr>
        <p:spPr>
          <a:ln/>
        </p:spPr>
        <p:txBody>
          <a:bodyPr/>
          <a:lstStyle>
            <a:lvl1pPr>
              <a:defRPr/>
            </a:lvl1pPr>
          </a:lstStyle>
          <a:p>
            <a:fld id="{5EB43E78-4A01-4E0A-AD6F-7690A8FC7829}" type="slidenum">
              <a:rPr lang="en-AU" smtClean="0"/>
              <a:t>‹#›</a:t>
            </a:fld>
            <a:endParaRPr lang="en-AU"/>
          </a:p>
        </p:txBody>
      </p:sp>
    </p:spTree>
    <p:extLst>
      <p:ext uri="{BB962C8B-B14F-4D97-AF65-F5344CB8AC3E}">
        <p14:creationId xmlns:p14="http://schemas.microsoft.com/office/powerpoint/2010/main" val="3639562814"/>
      </p:ext>
    </p:extLst>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719667" y="981075"/>
            <a:ext cx="5278967"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6201834" y="981075"/>
            <a:ext cx="5278967"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Rectangle 4"/>
          <p:cNvSpPr>
            <a:spLocks noGrp="1" noChangeArrowheads="1"/>
          </p:cNvSpPr>
          <p:nvPr>
            <p:ph type="dt" sz="half" idx="10"/>
          </p:nvPr>
        </p:nvSpPr>
        <p:spPr>
          <a:ln/>
        </p:spPr>
        <p:txBody>
          <a:bodyPr/>
          <a:lstStyle>
            <a:lvl1pPr>
              <a:defRPr/>
            </a:lvl1pPr>
          </a:lstStyle>
          <a:p>
            <a:fld id="{7F02E803-1820-4599-A5EE-FFE17A3F05F4}" type="datetimeFigureOut">
              <a:rPr lang="en-AU" smtClean="0"/>
              <a:t>14/05/2017</a:t>
            </a:fld>
            <a:endParaRPr lang="en-AU"/>
          </a:p>
        </p:txBody>
      </p:sp>
      <p:sp>
        <p:nvSpPr>
          <p:cNvPr id="6" name="Rectangle 5"/>
          <p:cNvSpPr>
            <a:spLocks noGrp="1" noChangeArrowheads="1"/>
          </p:cNvSpPr>
          <p:nvPr>
            <p:ph type="ftr" sz="quarter" idx="11"/>
          </p:nvPr>
        </p:nvSpPr>
        <p:spPr>
          <a:ln/>
        </p:spPr>
        <p:txBody>
          <a:bodyPr/>
          <a:lstStyle>
            <a:lvl1pPr>
              <a:defRPr/>
            </a:lvl1pPr>
          </a:lstStyle>
          <a:p>
            <a:endParaRPr lang="en-AU"/>
          </a:p>
        </p:txBody>
      </p:sp>
      <p:sp>
        <p:nvSpPr>
          <p:cNvPr id="7" name="Rectangle 6"/>
          <p:cNvSpPr>
            <a:spLocks noGrp="1" noChangeArrowheads="1"/>
          </p:cNvSpPr>
          <p:nvPr>
            <p:ph type="sldNum" sz="quarter" idx="12"/>
          </p:nvPr>
        </p:nvSpPr>
        <p:spPr>
          <a:ln/>
        </p:spPr>
        <p:txBody>
          <a:bodyPr/>
          <a:lstStyle>
            <a:lvl1pPr>
              <a:defRPr/>
            </a:lvl1pPr>
          </a:lstStyle>
          <a:p>
            <a:fld id="{5EB43E78-4A01-4E0A-AD6F-7690A8FC7829}" type="slidenum">
              <a:rPr lang="en-AU" smtClean="0"/>
              <a:t>‹#›</a:t>
            </a:fld>
            <a:endParaRPr lang="en-AU"/>
          </a:p>
        </p:txBody>
      </p:sp>
    </p:spTree>
    <p:extLst>
      <p:ext uri="{BB962C8B-B14F-4D97-AF65-F5344CB8AC3E}">
        <p14:creationId xmlns:p14="http://schemas.microsoft.com/office/powerpoint/2010/main" val="632106293"/>
      </p:ext>
    </p:extLst>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832863"/>
            <a:ext cx="10972800" cy="584775"/>
          </a:xfrm>
        </p:spPr>
        <p:txBody>
          <a:bodyPr/>
          <a:lstStyle>
            <a:lvl1pPr>
              <a:defRPr/>
            </a:lvl1pPr>
          </a:lstStyle>
          <a:p>
            <a:r>
              <a:rPr lang="en-US"/>
              <a:t>Click to edit Master title style</a:t>
            </a:r>
            <a:endParaRPr lang="en-AU"/>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Rectangle 4"/>
          <p:cNvSpPr>
            <a:spLocks noGrp="1" noChangeArrowheads="1"/>
          </p:cNvSpPr>
          <p:nvPr>
            <p:ph type="dt" sz="half" idx="10"/>
          </p:nvPr>
        </p:nvSpPr>
        <p:spPr>
          <a:ln/>
        </p:spPr>
        <p:txBody>
          <a:bodyPr/>
          <a:lstStyle>
            <a:lvl1pPr>
              <a:defRPr/>
            </a:lvl1pPr>
          </a:lstStyle>
          <a:p>
            <a:fld id="{7F02E803-1820-4599-A5EE-FFE17A3F05F4}" type="datetimeFigureOut">
              <a:rPr lang="en-AU" smtClean="0"/>
              <a:t>14/05/2017</a:t>
            </a:fld>
            <a:endParaRPr lang="en-AU"/>
          </a:p>
        </p:txBody>
      </p:sp>
      <p:sp>
        <p:nvSpPr>
          <p:cNvPr id="8" name="Rectangle 5"/>
          <p:cNvSpPr>
            <a:spLocks noGrp="1" noChangeArrowheads="1"/>
          </p:cNvSpPr>
          <p:nvPr>
            <p:ph type="ftr" sz="quarter" idx="11"/>
          </p:nvPr>
        </p:nvSpPr>
        <p:spPr>
          <a:ln/>
        </p:spPr>
        <p:txBody>
          <a:bodyPr/>
          <a:lstStyle>
            <a:lvl1pPr>
              <a:defRPr/>
            </a:lvl1pPr>
          </a:lstStyle>
          <a:p>
            <a:endParaRPr lang="en-AU"/>
          </a:p>
        </p:txBody>
      </p:sp>
      <p:sp>
        <p:nvSpPr>
          <p:cNvPr id="9" name="Rectangle 6"/>
          <p:cNvSpPr>
            <a:spLocks noGrp="1" noChangeArrowheads="1"/>
          </p:cNvSpPr>
          <p:nvPr>
            <p:ph type="sldNum" sz="quarter" idx="12"/>
          </p:nvPr>
        </p:nvSpPr>
        <p:spPr>
          <a:ln/>
        </p:spPr>
        <p:txBody>
          <a:bodyPr/>
          <a:lstStyle>
            <a:lvl1pPr>
              <a:defRPr/>
            </a:lvl1pPr>
          </a:lstStyle>
          <a:p>
            <a:fld id="{5EB43E78-4A01-4E0A-AD6F-7690A8FC7829}" type="slidenum">
              <a:rPr lang="en-AU" smtClean="0"/>
              <a:t>‹#›</a:t>
            </a:fld>
            <a:endParaRPr lang="en-AU"/>
          </a:p>
        </p:txBody>
      </p:sp>
    </p:spTree>
    <p:extLst>
      <p:ext uri="{BB962C8B-B14F-4D97-AF65-F5344CB8AC3E}">
        <p14:creationId xmlns:p14="http://schemas.microsoft.com/office/powerpoint/2010/main" val="676376047"/>
      </p:ext>
    </p:extLst>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Rectangle 4"/>
          <p:cNvSpPr>
            <a:spLocks noGrp="1" noChangeArrowheads="1"/>
          </p:cNvSpPr>
          <p:nvPr>
            <p:ph type="dt" sz="half" idx="10"/>
          </p:nvPr>
        </p:nvSpPr>
        <p:spPr>
          <a:ln/>
        </p:spPr>
        <p:txBody>
          <a:bodyPr/>
          <a:lstStyle>
            <a:lvl1pPr>
              <a:defRPr/>
            </a:lvl1pPr>
          </a:lstStyle>
          <a:p>
            <a:fld id="{7F02E803-1820-4599-A5EE-FFE17A3F05F4}" type="datetimeFigureOut">
              <a:rPr lang="en-AU" smtClean="0"/>
              <a:t>14/05/2017</a:t>
            </a:fld>
            <a:endParaRPr lang="en-AU"/>
          </a:p>
        </p:txBody>
      </p:sp>
      <p:sp>
        <p:nvSpPr>
          <p:cNvPr id="4" name="Rectangle 5"/>
          <p:cNvSpPr>
            <a:spLocks noGrp="1" noChangeArrowheads="1"/>
          </p:cNvSpPr>
          <p:nvPr>
            <p:ph type="ftr" sz="quarter" idx="11"/>
          </p:nvPr>
        </p:nvSpPr>
        <p:spPr>
          <a:ln/>
        </p:spPr>
        <p:txBody>
          <a:bodyPr/>
          <a:lstStyle>
            <a:lvl1pPr>
              <a:defRPr/>
            </a:lvl1pPr>
          </a:lstStyle>
          <a:p>
            <a:endParaRPr lang="en-AU"/>
          </a:p>
        </p:txBody>
      </p:sp>
      <p:sp>
        <p:nvSpPr>
          <p:cNvPr id="5" name="Rectangle 6"/>
          <p:cNvSpPr>
            <a:spLocks noGrp="1" noChangeArrowheads="1"/>
          </p:cNvSpPr>
          <p:nvPr>
            <p:ph type="sldNum" sz="quarter" idx="12"/>
          </p:nvPr>
        </p:nvSpPr>
        <p:spPr>
          <a:ln/>
        </p:spPr>
        <p:txBody>
          <a:bodyPr/>
          <a:lstStyle>
            <a:lvl1pPr>
              <a:defRPr/>
            </a:lvl1pPr>
          </a:lstStyle>
          <a:p>
            <a:fld id="{5EB43E78-4A01-4E0A-AD6F-7690A8FC7829}" type="slidenum">
              <a:rPr lang="en-AU" smtClean="0"/>
              <a:t>‹#›</a:t>
            </a:fld>
            <a:endParaRPr lang="en-AU"/>
          </a:p>
        </p:txBody>
      </p:sp>
    </p:spTree>
    <p:extLst>
      <p:ext uri="{BB962C8B-B14F-4D97-AF65-F5344CB8AC3E}">
        <p14:creationId xmlns:p14="http://schemas.microsoft.com/office/powerpoint/2010/main" val="3870081601"/>
      </p:ext>
    </p:extLst>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7F02E803-1820-4599-A5EE-FFE17A3F05F4}" type="datetimeFigureOut">
              <a:rPr lang="en-AU" smtClean="0"/>
              <a:t>14/05/2017</a:t>
            </a:fld>
            <a:endParaRPr lang="en-AU"/>
          </a:p>
        </p:txBody>
      </p:sp>
      <p:sp>
        <p:nvSpPr>
          <p:cNvPr id="3" name="Rectangle 5"/>
          <p:cNvSpPr>
            <a:spLocks noGrp="1" noChangeArrowheads="1"/>
          </p:cNvSpPr>
          <p:nvPr>
            <p:ph type="ftr" sz="quarter" idx="11"/>
          </p:nvPr>
        </p:nvSpPr>
        <p:spPr>
          <a:ln/>
        </p:spPr>
        <p:txBody>
          <a:bodyPr/>
          <a:lstStyle>
            <a:lvl1pPr>
              <a:defRPr/>
            </a:lvl1pPr>
          </a:lstStyle>
          <a:p>
            <a:endParaRPr lang="en-AU"/>
          </a:p>
        </p:txBody>
      </p:sp>
      <p:sp>
        <p:nvSpPr>
          <p:cNvPr id="4" name="Rectangle 6"/>
          <p:cNvSpPr>
            <a:spLocks noGrp="1" noChangeArrowheads="1"/>
          </p:cNvSpPr>
          <p:nvPr>
            <p:ph type="sldNum" sz="quarter" idx="12"/>
          </p:nvPr>
        </p:nvSpPr>
        <p:spPr>
          <a:ln/>
        </p:spPr>
        <p:txBody>
          <a:bodyPr/>
          <a:lstStyle>
            <a:lvl1pPr>
              <a:defRPr/>
            </a:lvl1pPr>
          </a:lstStyle>
          <a:p>
            <a:fld id="{5EB43E78-4A01-4E0A-AD6F-7690A8FC7829}" type="slidenum">
              <a:rPr lang="en-AU" smtClean="0"/>
              <a:t>‹#›</a:t>
            </a:fld>
            <a:endParaRPr lang="en-AU"/>
          </a:p>
        </p:txBody>
      </p:sp>
    </p:spTree>
    <p:extLst>
      <p:ext uri="{BB962C8B-B14F-4D97-AF65-F5344CB8AC3E}">
        <p14:creationId xmlns:p14="http://schemas.microsoft.com/office/powerpoint/2010/main" val="1143986155"/>
      </p:ext>
    </p:extLst>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727214"/>
            <a:ext cx="4011084" cy="707886"/>
          </a:xfrm>
        </p:spPr>
        <p:txBody>
          <a:bodyPr/>
          <a:lstStyle>
            <a:lvl1pPr algn="l">
              <a:defRPr sz="2000" b="1"/>
            </a:lvl1pPr>
          </a:lstStyle>
          <a:p>
            <a:r>
              <a:rPr lang="en-US"/>
              <a:t>Click to edit Master title style</a:t>
            </a:r>
            <a:endParaRPr lang="en-AU"/>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Rectangle 4"/>
          <p:cNvSpPr>
            <a:spLocks noGrp="1" noChangeArrowheads="1"/>
          </p:cNvSpPr>
          <p:nvPr>
            <p:ph type="dt" sz="half" idx="10"/>
          </p:nvPr>
        </p:nvSpPr>
        <p:spPr>
          <a:ln/>
        </p:spPr>
        <p:txBody>
          <a:bodyPr/>
          <a:lstStyle>
            <a:lvl1pPr>
              <a:defRPr/>
            </a:lvl1pPr>
          </a:lstStyle>
          <a:p>
            <a:fld id="{7F02E803-1820-4599-A5EE-FFE17A3F05F4}" type="datetimeFigureOut">
              <a:rPr lang="en-AU" smtClean="0"/>
              <a:t>14/05/2017</a:t>
            </a:fld>
            <a:endParaRPr lang="en-AU"/>
          </a:p>
        </p:txBody>
      </p:sp>
      <p:sp>
        <p:nvSpPr>
          <p:cNvPr id="6" name="Rectangle 5"/>
          <p:cNvSpPr>
            <a:spLocks noGrp="1" noChangeArrowheads="1"/>
          </p:cNvSpPr>
          <p:nvPr>
            <p:ph type="ftr" sz="quarter" idx="11"/>
          </p:nvPr>
        </p:nvSpPr>
        <p:spPr>
          <a:ln/>
        </p:spPr>
        <p:txBody>
          <a:bodyPr/>
          <a:lstStyle>
            <a:lvl1pPr>
              <a:defRPr/>
            </a:lvl1pPr>
          </a:lstStyle>
          <a:p>
            <a:endParaRPr lang="en-AU"/>
          </a:p>
        </p:txBody>
      </p:sp>
      <p:sp>
        <p:nvSpPr>
          <p:cNvPr id="7" name="Rectangle 6"/>
          <p:cNvSpPr>
            <a:spLocks noGrp="1" noChangeArrowheads="1"/>
          </p:cNvSpPr>
          <p:nvPr>
            <p:ph type="sldNum" sz="quarter" idx="12"/>
          </p:nvPr>
        </p:nvSpPr>
        <p:spPr>
          <a:ln/>
        </p:spPr>
        <p:txBody>
          <a:bodyPr/>
          <a:lstStyle>
            <a:lvl1pPr>
              <a:defRPr/>
            </a:lvl1pPr>
          </a:lstStyle>
          <a:p>
            <a:fld id="{5EB43E78-4A01-4E0A-AD6F-7690A8FC7829}" type="slidenum">
              <a:rPr lang="en-AU" smtClean="0"/>
              <a:t>‹#›</a:t>
            </a:fld>
            <a:endParaRPr lang="en-AU"/>
          </a:p>
        </p:txBody>
      </p:sp>
    </p:spTree>
    <p:extLst>
      <p:ext uri="{BB962C8B-B14F-4D97-AF65-F5344CB8AC3E}">
        <p14:creationId xmlns:p14="http://schemas.microsoft.com/office/powerpoint/2010/main" val="225807845"/>
      </p:ext>
    </p:extLst>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967228"/>
            <a:ext cx="7315200" cy="400110"/>
          </a:xfrm>
        </p:spPr>
        <p:txBody>
          <a:bodyPr/>
          <a:lstStyle>
            <a:lvl1pPr algn="l">
              <a:defRPr sz="2000" b="1"/>
            </a:lvl1pPr>
          </a:lstStyle>
          <a:p>
            <a:r>
              <a:rPr lang="en-US"/>
              <a:t>Click to edit Master title style</a:t>
            </a:r>
            <a:endParaRPr lang="en-AU"/>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AU"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Rectangle 4"/>
          <p:cNvSpPr>
            <a:spLocks noGrp="1" noChangeArrowheads="1"/>
          </p:cNvSpPr>
          <p:nvPr>
            <p:ph type="dt" sz="half" idx="10"/>
          </p:nvPr>
        </p:nvSpPr>
        <p:spPr>
          <a:ln/>
        </p:spPr>
        <p:txBody>
          <a:bodyPr/>
          <a:lstStyle>
            <a:lvl1pPr>
              <a:defRPr/>
            </a:lvl1pPr>
          </a:lstStyle>
          <a:p>
            <a:fld id="{7F02E803-1820-4599-A5EE-FFE17A3F05F4}" type="datetimeFigureOut">
              <a:rPr lang="en-AU" smtClean="0"/>
              <a:t>14/05/2017</a:t>
            </a:fld>
            <a:endParaRPr lang="en-AU"/>
          </a:p>
        </p:txBody>
      </p:sp>
      <p:sp>
        <p:nvSpPr>
          <p:cNvPr id="6" name="Rectangle 5"/>
          <p:cNvSpPr>
            <a:spLocks noGrp="1" noChangeArrowheads="1"/>
          </p:cNvSpPr>
          <p:nvPr>
            <p:ph type="ftr" sz="quarter" idx="11"/>
          </p:nvPr>
        </p:nvSpPr>
        <p:spPr>
          <a:ln/>
        </p:spPr>
        <p:txBody>
          <a:bodyPr/>
          <a:lstStyle>
            <a:lvl1pPr>
              <a:defRPr/>
            </a:lvl1pPr>
          </a:lstStyle>
          <a:p>
            <a:endParaRPr lang="en-AU"/>
          </a:p>
        </p:txBody>
      </p:sp>
      <p:sp>
        <p:nvSpPr>
          <p:cNvPr id="7" name="Rectangle 6"/>
          <p:cNvSpPr>
            <a:spLocks noGrp="1" noChangeArrowheads="1"/>
          </p:cNvSpPr>
          <p:nvPr>
            <p:ph type="sldNum" sz="quarter" idx="12"/>
          </p:nvPr>
        </p:nvSpPr>
        <p:spPr>
          <a:ln/>
        </p:spPr>
        <p:txBody>
          <a:bodyPr/>
          <a:lstStyle>
            <a:lvl1pPr>
              <a:defRPr/>
            </a:lvl1pPr>
          </a:lstStyle>
          <a:p>
            <a:fld id="{5EB43E78-4A01-4E0A-AD6F-7690A8FC7829}" type="slidenum">
              <a:rPr lang="en-AU" smtClean="0"/>
              <a:t>‹#›</a:t>
            </a:fld>
            <a:endParaRPr lang="en-AU"/>
          </a:p>
        </p:txBody>
      </p:sp>
    </p:spTree>
    <p:extLst>
      <p:ext uri="{BB962C8B-B14F-4D97-AF65-F5344CB8AC3E}">
        <p14:creationId xmlns:p14="http://schemas.microsoft.com/office/powerpoint/2010/main" val="2188968109"/>
      </p:ext>
    </p:extLst>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1" y="112714"/>
            <a:ext cx="108839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spAutoFit/>
          </a:bodyPr>
          <a:lstStyle/>
          <a:p>
            <a:pPr lvl="0"/>
            <a:r>
              <a:rPr lang="en-AU" altLang="en-US"/>
              <a:t>Click to edit Master title</a:t>
            </a:r>
          </a:p>
        </p:txBody>
      </p:sp>
      <p:sp>
        <p:nvSpPr>
          <p:cNvPr id="1027" name="Rectangle 3"/>
          <p:cNvSpPr>
            <a:spLocks noGrp="1" noChangeArrowheads="1"/>
          </p:cNvSpPr>
          <p:nvPr>
            <p:ph type="body" idx="1"/>
          </p:nvPr>
        </p:nvSpPr>
        <p:spPr bwMode="auto">
          <a:xfrm>
            <a:off x="719667" y="981075"/>
            <a:ext cx="10761133"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AU" altLang="en-US"/>
          </a:p>
        </p:txBody>
      </p:sp>
      <p:sp>
        <p:nvSpPr>
          <p:cNvPr id="121860" name="Rectangle 4"/>
          <p:cNvSpPr>
            <a:spLocks noGrp="1" noChangeArrowheads="1"/>
          </p:cNvSpPr>
          <p:nvPr>
            <p:ph type="dt" sz="half" idx="2"/>
          </p:nvPr>
        </p:nvSpPr>
        <p:spPr bwMode="auto">
          <a:xfrm>
            <a:off x="1536700" y="6286500"/>
            <a:ext cx="2540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buClrTx/>
              <a:buSzTx/>
              <a:buFontTx/>
              <a:buNone/>
              <a:defRPr sz="1400" smtClean="0"/>
            </a:lvl1pPr>
          </a:lstStyle>
          <a:p>
            <a:fld id="{7F02E803-1820-4599-A5EE-FFE17A3F05F4}" type="datetimeFigureOut">
              <a:rPr lang="en-AU" smtClean="0"/>
              <a:t>14/05/2017</a:t>
            </a:fld>
            <a:endParaRPr lang="en-AU"/>
          </a:p>
        </p:txBody>
      </p:sp>
      <p:sp>
        <p:nvSpPr>
          <p:cNvPr id="121861" name="Rectangle 5"/>
          <p:cNvSpPr>
            <a:spLocks noGrp="1" noChangeArrowheads="1"/>
          </p:cNvSpPr>
          <p:nvPr>
            <p:ph type="ftr" sz="quarter" idx="3"/>
          </p:nvPr>
        </p:nvSpPr>
        <p:spPr bwMode="auto">
          <a:xfrm>
            <a:off x="4787900" y="6286500"/>
            <a:ext cx="3860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buClrTx/>
              <a:buSzTx/>
              <a:buFontTx/>
              <a:buNone/>
              <a:defRPr sz="1400" smtClean="0"/>
            </a:lvl1pPr>
          </a:lstStyle>
          <a:p>
            <a:endParaRPr lang="en-AU"/>
          </a:p>
        </p:txBody>
      </p:sp>
      <p:sp>
        <p:nvSpPr>
          <p:cNvPr id="121862" name="Rectangle 6"/>
          <p:cNvSpPr>
            <a:spLocks noGrp="1" noChangeArrowheads="1"/>
          </p:cNvSpPr>
          <p:nvPr>
            <p:ph type="sldNum" sz="quarter" idx="4"/>
          </p:nvPr>
        </p:nvSpPr>
        <p:spPr bwMode="auto">
          <a:xfrm>
            <a:off x="11366501" y="6591300"/>
            <a:ext cx="825500" cy="2667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buClrTx/>
              <a:buSzTx/>
              <a:buFontTx/>
              <a:buNone/>
              <a:defRPr sz="1400"/>
            </a:lvl1pPr>
          </a:lstStyle>
          <a:p>
            <a:fld id="{5EB43E78-4A01-4E0A-AD6F-7690A8FC7829}" type="slidenum">
              <a:rPr lang="en-AU" smtClean="0"/>
              <a:t>‹#›</a:t>
            </a:fld>
            <a:endParaRPr lang="en-AU"/>
          </a:p>
        </p:txBody>
      </p:sp>
      <p:sp>
        <p:nvSpPr>
          <p:cNvPr id="1031" name="Rectangle 7"/>
          <p:cNvSpPr>
            <a:spLocks noChangeArrowheads="1"/>
          </p:cNvSpPr>
          <p:nvPr/>
        </p:nvSpPr>
        <p:spPr bwMode="auto">
          <a:xfrm>
            <a:off x="0" y="798514"/>
            <a:ext cx="12192000" cy="39687"/>
          </a:xfrm>
          <a:prstGeom prst="rect">
            <a:avLst/>
          </a:prstGeom>
          <a:solidFill>
            <a:srgbClr val="C0000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sz="2000">
                <a:solidFill>
                  <a:schemeClr val="tx1"/>
                </a:solidFill>
                <a:latin typeface="Verdana" panose="020B0604030504040204" pitchFamily="34" charset="0"/>
              </a:defRPr>
            </a:lvl1pPr>
            <a:lvl2pPr marL="742950" indent="-285750" eaLnBrk="0" hangingPunct="0">
              <a:defRPr sz="2000">
                <a:solidFill>
                  <a:schemeClr val="tx1"/>
                </a:solidFill>
                <a:latin typeface="Verdana" panose="020B0604030504040204" pitchFamily="34" charset="0"/>
              </a:defRPr>
            </a:lvl2pPr>
            <a:lvl3pPr marL="1143000" indent="-228600" eaLnBrk="0" hangingPunct="0">
              <a:defRPr sz="2000">
                <a:solidFill>
                  <a:schemeClr val="tx1"/>
                </a:solidFill>
                <a:latin typeface="Verdana" panose="020B0604030504040204" pitchFamily="34" charset="0"/>
              </a:defRPr>
            </a:lvl3pPr>
            <a:lvl4pPr marL="1600200" indent="-228600" eaLnBrk="0" hangingPunct="0">
              <a:defRPr sz="2000">
                <a:solidFill>
                  <a:schemeClr val="tx1"/>
                </a:solidFill>
                <a:latin typeface="Verdana" panose="020B0604030504040204" pitchFamily="34" charset="0"/>
              </a:defRPr>
            </a:lvl4pPr>
            <a:lvl5pPr marL="2057400" indent="-228600" eaLnBrk="0" hangingPunct="0">
              <a:defRPr sz="2000">
                <a:solidFill>
                  <a:schemeClr val="tx1"/>
                </a:solidFill>
                <a:latin typeface="Verdana" panose="020B0604030504040204" pitchFamily="34" charset="0"/>
              </a:defRPr>
            </a:lvl5pPr>
            <a:lvl6pPr marL="2514600" indent="-228600" eaLnBrk="0" fontAlgn="base" hangingPunct="0">
              <a:spcBef>
                <a:spcPct val="0"/>
              </a:spcBef>
              <a:spcAft>
                <a:spcPct val="0"/>
              </a:spcAft>
              <a:buClr>
                <a:schemeClr val="bg1"/>
              </a:buClr>
              <a:buSzPct val="100000"/>
              <a:buFont typeface="Wingdings" panose="05000000000000000000" pitchFamily="2" charset="2"/>
              <a:defRPr sz="2000">
                <a:solidFill>
                  <a:schemeClr val="tx1"/>
                </a:solidFill>
                <a:latin typeface="Verdana" panose="020B0604030504040204" pitchFamily="34" charset="0"/>
              </a:defRPr>
            </a:lvl6pPr>
            <a:lvl7pPr marL="2971800" indent="-228600" eaLnBrk="0" fontAlgn="base" hangingPunct="0">
              <a:spcBef>
                <a:spcPct val="0"/>
              </a:spcBef>
              <a:spcAft>
                <a:spcPct val="0"/>
              </a:spcAft>
              <a:buClr>
                <a:schemeClr val="bg1"/>
              </a:buClr>
              <a:buSzPct val="100000"/>
              <a:buFont typeface="Wingdings" panose="05000000000000000000" pitchFamily="2" charset="2"/>
              <a:defRPr sz="2000">
                <a:solidFill>
                  <a:schemeClr val="tx1"/>
                </a:solidFill>
                <a:latin typeface="Verdana" panose="020B0604030504040204" pitchFamily="34" charset="0"/>
              </a:defRPr>
            </a:lvl7pPr>
            <a:lvl8pPr marL="3429000" indent="-228600" eaLnBrk="0" fontAlgn="base" hangingPunct="0">
              <a:spcBef>
                <a:spcPct val="0"/>
              </a:spcBef>
              <a:spcAft>
                <a:spcPct val="0"/>
              </a:spcAft>
              <a:buClr>
                <a:schemeClr val="bg1"/>
              </a:buClr>
              <a:buSzPct val="100000"/>
              <a:buFont typeface="Wingdings" panose="05000000000000000000" pitchFamily="2" charset="2"/>
              <a:defRPr sz="2000">
                <a:solidFill>
                  <a:schemeClr val="tx1"/>
                </a:solidFill>
                <a:latin typeface="Verdana" panose="020B0604030504040204" pitchFamily="34" charset="0"/>
              </a:defRPr>
            </a:lvl8pPr>
            <a:lvl9pPr marL="3886200" indent="-228600" eaLnBrk="0" fontAlgn="base" hangingPunct="0">
              <a:spcBef>
                <a:spcPct val="0"/>
              </a:spcBef>
              <a:spcAft>
                <a:spcPct val="0"/>
              </a:spcAft>
              <a:buClr>
                <a:schemeClr val="bg1"/>
              </a:buClr>
              <a:buSzPct val="100000"/>
              <a:buFont typeface="Wingdings" panose="05000000000000000000" pitchFamily="2" charset="2"/>
              <a:defRPr sz="2000">
                <a:solidFill>
                  <a:schemeClr val="tx1"/>
                </a:solidFill>
                <a:latin typeface="Verdana" panose="020B0604030504040204" pitchFamily="34" charset="0"/>
              </a:defRPr>
            </a:lvl9pPr>
          </a:lstStyle>
          <a:p>
            <a:pPr eaLnBrk="1" hangingPunct="1"/>
            <a:endParaRPr lang="en-AU" altLang="en-US" sz="2000"/>
          </a:p>
        </p:txBody>
      </p:sp>
    </p:spTree>
    <p:extLst>
      <p:ext uri="{BB962C8B-B14F-4D97-AF65-F5344CB8AC3E}">
        <p14:creationId xmlns:p14="http://schemas.microsoft.com/office/powerpoint/2010/main" val="31095625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ransition>
    <p:random/>
  </p:transition>
  <p:txStyles>
    <p:titleStyle>
      <a:lvl1pPr algn="ctr" rtl="0" eaLnBrk="1" fontAlgn="base" hangingPunct="1">
        <a:spcBef>
          <a:spcPct val="0"/>
        </a:spcBef>
        <a:spcAft>
          <a:spcPct val="0"/>
        </a:spcAft>
        <a:defRPr sz="3200">
          <a:solidFill>
            <a:schemeClr val="tx1"/>
          </a:solidFill>
          <a:latin typeface="+mj-lt"/>
          <a:ea typeface="+mj-ea"/>
          <a:cs typeface="+mj-cs"/>
        </a:defRPr>
      </a:lvl1pPr>
      <a:lvl2pPr algn="ctr" rtl="0" eaLnBrk="1" fontAlgn="base" hangingPunct="1">
        <a:spcBef>
          <a:spcPct val="0"/>
        </a:spcBef>
        <a:spcAft>
          <a:spcPct val="0"/>
        </a:spcAft>
        <a:defRPr sz="3200">
          <a:solidFill>
            <a:schemeClr val="tx1"/>
          </a:solidFill>
          <a:latin typeface="Verdana" pitchFamily="34" charset="0"/>
        </a:defRPr>
      </a:lvl2pPr>
      <a:lvl3pPr algn="ctr" rtl="0" eaLnBrk="1" fontAlgn="base" hangingPunct="1">
        <a:spcBef>
          <a:spcPct val="0"/>
        </a:spcBef>
        <a:spcAft>
          <a:spcPct val="0"/>
        </a:spcAft>
        <a:defRPr sz="3200">
          <a:solidFill>
            <a:schemeClr val="tx1"/>
          </a:solidFill>
          <a:latin typeface="Verdana" pitchFamily="34" charset="0"/>
        </a:defRPr>
      </a:lvl3pPr>
      <a:lvl4pPr algn="ctr" rtl="0" eaLnBrk="1" fontAlgn="base" hangingPunct="1">
        <a:spcBef>
          <a:spcPct val="0"/>
        </a:spcBef>
        <a:spcAft>
          <a:spcPct val="0"/>
        </a:spcAft>
        <a:defRPr sz="3200">
          <a:solidFill>
            <a:schemeClr val="tx1"/>
          </a:solidFill>
          <a:latin typeface="Verdana" pitchFamily="34" charset="0"/>
        </a:defRPr>
      </a:lvl4pPr>
      <a:lvl5pPr algn="ctr" rtl="0" eaLnBrk="1" fontAlgn="base" hangingPunct="1">
        <a:spcBef>
          <a:spcPct val="0"/>
        </a:spcBef>
        <a:spcAft>
          <a:spcPct val="0"/>
        </a:spcAft>
        <a:defRPr sz="3200">
          <a:solidFill>
            <a:schemeClr val="tx1"/>
          </a:solidFill>
          <a:latin typeface="Verdana" pitchFamily="34" charset="0"/>
        </a:defRPr>
      </a:lvl5pPr>
      <a:lvl6pPr marL="457200" algn="ctr" rtl="0" eaLnBrk="1" fontAlgn="base" hangingPunct="1">
        <a:spcBef>
          <a:spcPct val="0"/>
        </a:spcBef>
        <a:spcAft>
          <a:spcPct val="0"/>
        </a:spcAft>
        <a:defRPr sz="3200">
          <a:solidFill>
            <a:schemeClr val="tx1"/>
          </a:solidFill>
          <a:latin typeface="Verdana" pitchFamily="34" charset="0"/>
        </a:defRPr>
      </a:lvl6pPr>
      <a:lvl7pPr marL="914400" algn="ctr" rtl="0" eaLnBrk="1" fontAlgn="base" hangingPunct="1">
        <a:spcBef>
          <a:spcPct val="0"/>
        </a:spcBef>
        <a:spcAft>
          <a:spcPct val="0"/>
        </a:spcAft>
        <a:defRPr sz="3200">
          <a:solidFill>
            <a:schemeClr val="tx1"/>
          </a:solidFill>
          <a:latin typeface="Verdana" pitchFamily="34" charset="0"/>
        </a:defRPr>
      </a:lvl7pPr>
      <a:lvl8pPr marL="1371600" algn="ctr" rtl="0" eaLnBrk="1" fontAlgn="base" hangingPunct="1">
        <a:spcBef>
          <a:spcPct val="0"/>
        </a:spcBef>
        <a:spcAft>
          <a:spcPct val="0"/>
        </a:spcAft>
        <a:defRPr sz="3200">
          <a:solidFill>
            <a:schemeClr val="tx1"/>
          </a:solidFill>
          <a:latin typeface="Verdana" pitchFamily="34" charset="0"/>
        </a:defRPr>
      </a:lvl8pPr>
      <a:lvl9pPr marL="1828800" algn="ctr" rtl="0" eaLnBrk="1" fontAlgn="base" hangingPunct="1">
        <a:spcBef>
          <a:spcPct val="0"/>
        </a:spcBef>
        <a:spcAft>
          <a:spcPct val="0"/>
        </a:spcAft>
        <a:defRPr sz="3200">
          <a:solidFill>
            <a:schemeClr val="tx1"/>
          </a:solidFill>
          <a:latin typeface="Verdana" pitchFamily="34" charset="0"/>
        </a:defRPr>
      </a:lvl9pPr>
    </p:titleStyle>
    <p:bodyStyle>
      <a:lvl1pPr marL="342900" indent="-342900" algn="l" rtl="0" eaLnBrk="1" fontAlgn="base" hangingPunct="1">
        <a:spcBef>
          <a:spcPct val="20000"/>
        </a:spcBef>
        <a:spcAft>
          <a:spcPct val="0"/>
        </a:spcAft>
        <a:buClr>
          <a:srgbClr val="B80000"/>
        </a:buClr>
        <a:buSzPct val="75000"/>
        <a:buFont typeface="Wingdings" panose="05000000000000000000" pitchFamily="2" charset="2"/>
        <a:buChar char="n"/>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folHlink"/>
        </a:buClr>
        <a:buSzPct val="70000"/>
        <a:buFont typeface="Wingdings" panose="05000000000000000000" pitchFamily="2" charset="2"/>
        <a:buChar char="n"/>
        <a:defRPr sz="20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1600">
          <a:solidFill>
            <a:schemeClr val="tx1"/>
          </a:solidFill>
          <a:latin typeface="+mn-lt"/>
        </a:defRPr>
      </a:lvl4pPr>
      <a:lvl5pPr marL="2057400" indent="-228600" algn="l" rtl="0" eaLnBrk="1" fontAlgn="base" hangingPunct="1">
        <a:spcBef>
          <a:spcPct val="20000"/>
        </a:spcBef>
        <a:spcAft>
          <a:spcPct val="0"/>
        </a:spcAft>
        <a:buClr>
          <a:schemeClr val="tx1"/>
        </a:buClr>
        <a:buSzPct val="85000"/>
        <a:buChar char="•"/>
        <a:defRPr sz="1600">
          <a:solidFill>
            <a:schemeClr val="tx1"/>
          </a:solidFill>
          <a:latin typeface="+mn-lt"/>
        </a:defRPr>
      </a:lvl5pPr>
      <a:lvl6pPr marL="2514600" indent="-228600" algn="l" rtl="0" eaLnBrk="1" fontAlgn="base" hangingPunct="1">
        <a:spcBef>
          <a:spcPct val="20000"/>
        </a:spcBef>
        <a:spcAft>
          <a:spcPct val="0"/>
        </a:spcAft>
        <a:buClr>
          <a:schemeClr val="tx1"/>
        </a:buClr>
        <a:buSzPct val="85000"/>
        <a:buChar char="•"/>
        <a:defRPr sz="1600">
          <a:solidFill>
            <a:schemeClr val="tx1"/>
          </a:solidFill>
          <a:latin typeface="+mn-lt"/>
        </a:defRPr>
      </a:lvl6pPr>
      <a:lvl7pPr marL="2971800" indent="-228600" algn="l" rtl="0" eaLnBrk="1" fontAlgn="base" hangingPunct="1">
        <a:spcBef>
          <a:spcPct val="20000"/>
        </a:spcBef>
        <a:spcAft>
          <a:spcPct val="0"/>
        </a:spcAft>
        <a:buClr>
          <a:schemeClr val="tx1"/>
        </a:buClr>
        <a:buSzPct val="85000"/>
        <a:buChar char="•"/>
        <a:defRPr sz="1600">
          <a:solidFill>
            <a:schemeClr val="tx1"/>
          </a:solidFill>
          <a:latin typeface="+mn-lt"/>
        </a:defRPr>
      </a:lvl7pPr>
      <a:lvl8pPr marL="3429000" indent="-228600" algn="l" rtl="0" eaLnBrk="1" fontAlgn="base" hangingPunct="1">
        <a:spcBef>
          <a:spcPct val="20000"/>
        </a:spcBef>
        <a:spcAft>
          <a:spcPct val="0"/>
        </a:spcAft>
        <a:buClr>
          <a:schemeClr val="tx1"/>
        </a:buClr>
        <a:buSzPct val="85000"/>
        <a:buChar char="•"/>
        <a:defRPr sz="1600">
          <a:solidFill>
            <a:schemeClr val="tx1"/>
          </a:solidFill>
          <a:latin typeface="+mn-lt"/>
        </a:defRPr>
      </a:lvl8pPr>
      <a:lvl9pPr marL="3886200" indent="-228600" algn="l" rtl="0" eaLnBrk="1" fontAlgn="base" hangingPunct="1">
        <a:spcBef>
          <a:spcPct val="20000"/>
        </a:spcBef>
        <a:spcAft>
          <a:spcPct val="0"/>
        </a:spcAft>
        <a:buClr>
          <a:schemeClr val="tx1"/>
        </a:buClr>
        <a:buSzPct val="85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gi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sz="quarter"/>
          </p:nvPr>
        </p:nvSpPr>
        <p:spPr>
          <a:xfrm>
            <a:off x="3863752" y="1016082"/>
            <a:ext cx="6125642" cy="1143000"/>
          </a:xfrm>
        </p:spPr>
        <p:txBody>
          <a:bodyPr vert="horz" lIns="90488" tIns="44450" rIns="90488" bIns="44450" rtlCol="0" anchor="b">
            <a:normAutofit/>
          </a:bodyPr>
          <a:lstStyle/>
          <a:p>
            <a:pPr>
              <a:defRPr/>
            </a:pPr>
            <a:r>
              <a:rPr lang="en-US" dirty="0"/>
              <a:t>INF30003/80025 </a:t>
            </a:r>
            <a:br>
              <a:rPr lang="en-US" dirty="0"/>
            </a:br>
            <a:r>
              <a:rPr lang="en-US" dirty="0"/>
              <a:t>BIS Analysis</a:t>
            </a:r>
          </a:p>
        </p:txBody>
      </p:sp>
      <p:sp>
        <p:nvSpPr>
          <p:cNvPr id="12291" name="Rectangle 3"/>
          <p:cNvSpPr>
            <a:spLocks noGrp="1" noChangeArrowheads="1"/>
          </p:cNvSpPr>
          <p:nvPr>
            <p:ph type="subTitle" sz="quarter" idx="1"/>
          </p:nvPr>
        </p:nvSpPr>
        <p:spPr>
          <a:xfrm>
            <a:off x="4871865" y="3068960"/>
            <a:ext cx="5032871" cy="1752600"/>
          </a:xfrm>
          <a:noFill/>
        </p:spPr>
        <p:txBody>
          <a:bodyPr vert="horz" lIns="90488" tIns="44450" rIns="90488" bIns="44450" rtlCol="0">
            <a:normAutofit/>
          </a:bodyPr>
          <a:lstStyle/>
          <a:p>
            <a:pPr marL="342900" indent="-342900"/>
            <a:r>
              <a:rPr lang="en-US" b="1" dirty="0"/>
              <a:t>Lecture 5</a:t>
            </a:r>
          </a:p>
          <a:p>
            <a:pPr marL="342900" indent="-342900"/>
            <a:r>
              <a:rPr lang="en-US" b="1" dirty="0"/>
              <a:t>Soft Systems Methodology (cont.)</a:t>
            </a:r>
          </a:p>
        </p:txBody>
      </p:sp>
      <p:sp>
        <p:nvSpPr>
          <p:cNvPr id="3" name="AutoShape 4" descr="image"/>
          <p:cNvSpPr>
            <a:spLocks noChangeAspect="1" noChangeArrowheads="1"/>
          </p:cNvSpPr>
          <p:nvPr/>
        </p:nvSpPr>
        <p:spPr bwMode="auto">
          <a:xfrm>
            <a:off x="1679576" y="-914400"/>
            <a:ext cx="2390775" cy="19145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476672"/>
            <a:ext cx="2915816" cy="4176464"/>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1" y="4653136"/>
            <a:ext cx="2915816" cy="2204864"/>
          </a:xfrm>
          <a:prstGeom prst="rect">
            <a:avLst/>
          </a:prstGeom>
        </p:spPr>
      </p:pic>
    </p:spTree>
    <p:extLst>
      <p:ext uri="{BB962C8B-B14F-4D97-AF65-F5344CB8AC3E}">
        <p14:creationId xmlns:p14="http://schemas.microsoft.com/office/powerpoint/2010/main" val="3023697211"/>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xfrm>
            <a:off x="261642" y="163512"/>
            <a:ext cx="10541591" cy="543326"/>
          </a:xfrm>
        </p:spPr>
        <p:txBody>
          <a:bodyPr vert="horz" lIns="90488" tIns="44450" rIns="90488" bIns="44450" rtlCol="0" anchor="b">
            <a:normAutofit fontScale="90000"/>
          </a:bodyPr>
          <a:lstStyle/>
          <a:p>
            <a:pPr>
              <a:defRPr/>
            </a:pPr>
            <a:r>
              <a:rPr lang="en-US" i="1" dirty="0"/>
              <a:t>	 Stage 3 : Formulating Root definitions (RDs)</a:t>
            </a:r>
            <a:endParaRPr lang="en-US" dirty="0"/>
          </a:p>
        </p:txBody>
      </p:sp>
      <p:sp>
        <p:nvSpPr>
          <p:cNvPr id="44034" name="Rectangle 3"/>
          <p:cNvSpPr>
            <a:spLocks noGrp="1" noChangeArrowheads="1"/>
          </p:cNvSpPr>
          <p:nvPr>
            <p:ph idx="1"/>
          </p:nvPr>
        </p:nvSpPr>
        <p:spPr/>
        <p:txBody>
          <a:bodyPr vert="horz" lIns="90488" tIns="44450" rIns="90488" bIns="44450" rtlCol="0">
            <a:normAutofit/>
          </a:bodyPr>
          <a:lstStyle/>
          <a:p>
            <a:pPr eaLnBrk="1" hangingPunct="1">
              <a:buFont typeface="Wingdings" pitchFamily="2" charset="2"/>
              <a:buNone/>
            </a:pPr>
            <a:r>
              <a:rPr lang="en-US" dirty="0"/>
              <a:t>Think of a football match.  What are some possible </a:t>
            </a:r>
            <a:r>
              <a:rPr lang="en-US" dirty="0" err="1"/>
              <a:t>Ts</a:t>
            </a:r>
            <a:r>
              <a:rPr lang="en-US" dirty="0"/>
              <a:t>?</a:t>
            </a:r>
          </a:p>
          <a:p>
            <a:pPr eaLnBrk="1" hangingPunct="1">
              <a:buFont typeface="Wingdings" pitchFamily="2" charset="2"/>
              <a:buNone/>
            </a:pPr>
            <a:endParaRPr lang="en-US" dirty="0"/>
          </a:p>
        </p:txBody>
      </p:sp>
      <p:sp>
        <p:nvSpPr>
          <p:cNvPr id="44035"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B91F793-0DCA-4E57-9596-631704862F30}" type="slidenum">
              <a:rPr lang="en-AU" smtClean="0"/>
              <a:pPr eaLnBrk="1" hangingPunct="1"/>
              <a:t>10</a:t>
            </a:fld>
            <a:endParaRPr lang="en-AU"/>
          </a:p>
        </p:txBody>
      </p:sp>
      <p:sp>
        <p:nvSpPr>
          <p:cNvPr id="44037" name="Rectangle 4"/>
          <p:cNvSpPr>
            <a:spLocks noChangeArrowheads="1"/>
          </p:cNvSpPr>
          <p:nvPr/>
        </p:nvSpPr>
        <p:spPr bwMode="auto">
          <a:xfrm>
            <a:off x="6070600" y="2600325"/>
            <a:ext cx="193198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en-AU"/>
          </a:p>
        </p:txBody>
      </p:sp>
      <p:sp>
        <p:nvSpPr>
          <p:cNvPr id="44038" name="Rectangle 5"/>
          <p:cNvSpPr>
            <a:spLocks noChangeArrowheads="1"/>
          </p:cNvSpPr>
          <p:nvPr/>
        </p:nvSpPr>
        <p:spPr bwMode="auto">
          <a:xfrm>
            <a:off x="6154738" y="3151189"/>
            <a:ext cx="249555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en-AU"/>
          </a:p>
        </p:txBody>
      </p:sp>
      <p:sp>
        <p:nvSpPr>
          <p:cNvPr id="44039" name="Rectangle 6"/>
          <p:cNvSpPr>
            <a:spLocks noChangeArrowheads="1"/>
          </p:cNvSpPr>
          <p:nvPr/>
        </p:nvSpPr>
        <p:spPr bwMode="auto">
          <a:xfrm>
            <a:off x="6188075" y="3786189"/>
            <a:ext cx="366395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en-AU"/>
          </a:p>
        </p:txBody>
      </p:sp>
      <p:sp>
        <p:nvSpPr>
          <p:cNvPr id="44040" name="Rectangle 7"/>
          <p:cNvSpPr>
            <a:spLocks noChangeArrowheads="1"/>
          </p:cNvSpPr>
          <p:nvPr/>
        </p:nvSpPr>
        <p:spPr bwMode="auto">
          <a:xfrm>
            <a:off x="6872288" y="4421189"/>
            <a:ext cx="3643312"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en-AU"/>
          </a:p>
        </p:txBody>
      </p:sp>
      <p:sp>
        <p:nvSpPr>
          <p:cNvPr id="44041" name="Line 9"/>
          <p:cNvSpPr>
            <a:spLocks noChangeShapeType="1"/>
          </p:cNvSpPr>
          <p:nvPr/>
        </p:nvSpPr>
        <p:spPr bwMode="auto">
          <a:xfrm>
            <a:off x="4033838" y="2846388"/>
            <a:ext cx="601662" cy="19050"/>
          </a:xfrm>
          <a:prstGeom prst="line">
            <a:avLst/>
          </a:prstGeom>
          <a:noFill/>
          <a:ln w="508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44042" name="Rectangle 10"/>
          <p:cNvSpPr>
            <a:spLocks noChangeArrowheads="1"/>
          </p:cNvSpPr>
          <p:nvPr/>
        </p:nvSpPr>
        <p:spPr bwMode="auto">
          <a:xfrm>
            <a:off x="2452688" y="2557464"/>
            <a:ext cx="1663918" cy="582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3200">
                <a:latin typeface="Kino MT" charset="0"/>
              </a:rPr>
              <a:t>Players </a:t>
            </a:r>
          </a:p>
        </p:txBody>
      </p:sp>
      <p:sp>
        <p:nvSpPr>
          <p:cNvPr id="44043" name="Rectangle 11"/>
          <p:cNvSpPr>
            <a:spLocks noChangeArrowheads="1"/>
          </p:cNvSpPr>
          <p:nvPr/>
        </p:nvSpPr>
        <p:spPr bwMode="auto">
          <a:xfrm>
            <a:off x="2451101" y="3074989"/>
            <a:ext cx="1094853" cy="582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3200">
                <a:latin typeface="Kino MT" charset="0"/>
              </a:rPr>
              <a:t>Pitch</a:t>
            </a:r>
          </a:p>
        </p:txBody>
      </p:sp>
      <p:sp>
        <p:nvSpPr>
          <p:cNvPr id="44044" name="Line 12"/>
          <p:cNvSpPr>
            <a:spLocks noChangeShapeType="1"/>
          </p:cNvSpPr>
          <p:nvPr/>
        </p:nvSpPr>
        <p:spPr bwMode="auto">
          <a:xfrm>
            <a:off x="3673475" y="3422650"/>
            <a:ext cx="515938" cy="0"/>
          </a:xfrm>
          <a:prstGeom prst="line">
            <a:avLst/>
          </a:prstGeom>
          <a:noFill/>
          <a:ln w="508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44045" name="Line 13"/>
          <p:cNvSpPr>
            <a:spLocks noChangeShapeType="1"/>
          </p:cNvSpPr>
          <p:nvPr/>
        </p:nvSpPr>
        <p:spPr bwMode="auto">
          <a:xfrm flipV="1">
            <a:off x="3746501" y="4070350"/>
            <a:ext cx="479425" cy="1588"/>
          </a:xfrm>
          <a:prstGeom prst="line">
            <a:avLst/>
          </a:prstGeom>
          <a:noFill/>
          <a:ln w="508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44046" name="Rectangle 14"/>
          <p:cNvSpPr>
            <a:spLocks noChangeArrowheads="1"/>
          </p:cNvSpPr>
          <p:nvPr/>
        </p:nvSpPr>
        <p:spPr bwMode="auto">
          <a:xfrm>
            <a:off x="2466976" y="3776664"/>
            <a:ext cx="1231107" cy="582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3200">
                <a:latin typeface="Kino MT" charset="0"/>
              </a:rPr>
              <a:t>Rules</a:t>
            </a:r>
          </a:p>
        </p:txBody>
      </p:sp>
      <p:sp>
        <p:nvSpPr>
          <p:cNvPr id="44047" name="Rectangle 15"/>
          <p:cNvSpPr>
            <a:spLocks noChangeArrowheads="1"/>
          </p:cNvSpPr>
          <p:nvPr/>
        </p:nvSpPr>
        <p:spPr bwMode="auto">
          <a:xfrm>
            <a:off x="2449513" y="4362451"/>
            <a:ext cx="2712282" cy="582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3200">
                <a:latin typeface="Kino MT" charset="0"/>
              </a:rPr>
              <a:t>Football Skills</a:t>
            </a:r>
          </a:p>
        </p:txBody>
      </p:sp>
      <p:sp>
        <p:nvSpPr>
          <p:cNvPr id="44048" name="Line 16"/>
          <p:cNvSpPr>
            <a:spLocks noChangeShapeType="1"/>
          </p:cNvSpPr>
          <p:nvPr/>
        </p:nvSpPr>
        <p:spPr bwMode="auto">
          <a:xfrm flipV="1">
            <a:off x="5257801" y="4718051"/>
            <a:ext cx="549275" cy="4763"/>
          </a:xfrm>
          <a:prstGeom prst="line">
            <a:avLst/>
          </a:prstGeom>
          <a:noFill/>
          <a:ln w="508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44049" name="Line 17"/>
          <p:cNvSpPr>
            <a:spLocks noChangeShapeType="1"/>
          </p:cNvSpPr>
          <p:nvPr/>
        </p:nvSpPr>
        <p:spPr bwMode="auto">
          <a:xfrm>
            <a:off x="4619625" y="5497513"/>
            <a:ext cx="630238" cy="11112"/>
          </a:xfrm>
          <a:prstGeom prst="line">
            <a:avLst/>
          </a:prstGeom>
          <a:noFill/>
          <a:ln w="508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44050" name="Rectangle 18"/>
          <p:cNvSpPr>
            <a:spLocks noChangeArrowheads="1"/>
          </p:cNvSpPr>
          <p:nvPr/>
        </p:nvSpPr>
        <p:spPr bwMode="auto">
          <a:xfrm>
            <a:off x="2498725" y="5064126"/>
            <a:ext cx="2686634" cy="1074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3200">
                <a:latin typeface="Kino MT" charset="0"/>
              </a:rPr>
              <a:t>Need for </a:t>
            </a:r>
          </a:p>
          <a:p>
            <a:pPr eaLnBrk="0" hangingPunct="0"/>
            <a:r>
              <a:rPr lang="en-US" sz="3200">
                <a:latin typeface="Kino MT" charset="0"/>
              </a:rPr>
              <a:t>entertainment</a:t>
            </a:r>
          </a:p>
        </p:txBody>
      </p:sp>
      <p:sp>
        <p:nvSpPr>
          <p:cNvPr id="44051" name="Rectangle 19"/>
          <p:cNvSpPr>
            <a:spLocks noChangeArrowheads="1"/>
          </p:cNvSpPr>
          <p:nvPr/>
        </p:nvSpPr>
        <p:spPr bwMode="auto">
          <a:xfrm>
            <a:off x="6991350" y="5089525"/>
            <a:ext cx="301625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en-AU"/>
          </a:p>
        </p:txBody>
      </p:sp>
    </p:spTree>
    <p:extLst>
      <p:ext uri="{BB962C8B-B14F-4D97-AF65-F5344CB8AC3E}">
        <p14:creationId xmlns:p14="http://schemas.microsoft.com/office/powerpoint/2010/main" val="250566863"/>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a:xfrm>
            <a:off x="328068" y="145851"/>
            <a:ext cx="10249989" cy="545113"/>
          </a:xfrm>
        </p:spPr>
        <p:txBody>
          <a:bodyPr vert="horz" lIns="90488" tIns="44450" rIns="90488" bIns="44450" rtlCol="0" anchor="b">
            <a:normAutofit fontScale="90000"/>
          </a:bodyPr>
          <a:lstStyle/>
          <a:p>
            <a:pPr>
              <a:defRPr/>
            </a:pPr>
            <a:r>
              <a:rPr lang="en-US" i="1" dirty="0"/>
              <a:t>Stage 3 :Formulating Root definitions (RDs)</a:t>
            </a:r>
            <a:endParaRPr lang="en-US" dirty="0"/>
          </a:p>
        </p:txBody>
      </p:sp>
      <p:sp>
        <p:nvSpPr>
          <p:cNvPr id="45058" name="Rectangle 3"/>
          <p:cNvSpPr>
            <a:spLocks noGrp="1" noChangeArrowheads="1"/>
          </p:cNvSpPr>
          <p:nvPr>
            <p:ph idx="1"/>
          </p:nvPr>
        </p:nvSpPr>
        <p:spPr/>
        <p:txBody>
          <a:bodyPr vert="horz" lIns="90488" tIns="44450" rIns="90488" bIns="44450" rtlCol="0">
            <a:normAutofit/>
          </a:bodyPr>
          <a:lstStyle/>
          <a:p>
            <a:pPr eaLnBrk="1" hangingPunct="1">
              <a:buFont typeface="Wingdings" pitchFamily="2" charset="2"/>
              <a:buNone/>
            </a:pPr>
            <a:r>
              <a:rPr lang="en-US" b="1"/>
              <a:t>Possible Ts</a:t>
            </a:r>
          </a:p>
          <a:p>
            <a:pPr eaLnBrk="1" hangingPunct="1">
              <a:buFont typeface="Wingdings" pitchFamily="2" charset="2"/>
              <a:buNone/>
            </a:pPr>
            <a:endParaRPr lang="en-US" b="1"/>
          </a:p>
        </p:txBody>
      </p:sp>
      <p:sp>
        <p:nvSpPr>
          <p:cNvPr id="45059"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097F05DB-30A7-47E6-835F-AB2965AFF813}" type="slidenum">
              <a:rPr lang="en-AU" smtClean="0"/>
              <a:pPr eaLnBrk="1" hangingPunct="1"/>
              <a:t>11</a:t>
            </a:fld>
            <a:endParaRPr lang="en-AU"/>
          </a:p>
        </p:txBody>
      </p:sp>
      <p:sp>
        <p:nvSpPr>
          <p:cNvPr id="45061" name="Line 5"/>
          <p:cNvSpPr>
            <a:spLocks noChangeShapeType="1"/>
          </p:cNvSpPr>
          <p:nvPr/>
        </p:nvSpPr>
        <p:spPr bwMode="auto">
          <a:xfrm>
            <a:off x="4328750" y="2927944"/>
            <a:ext cx="2155825" cy="0"/>
          </a:xfrm>
          <a:prstGeom prst="line">
            <a:avLst/>
          </a:prstGeom>
          <a:noFill/>
          <a:ln w="508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45062" name="Rectangle 6"/>
          <p:cNvSpPr>
            <a:spLocks noChangeArrowheads="1"/>
          </p:cNvSpPr>
          <p:nvPr/>
        </p:nvSpPr>
        <p:spPr bwMode="auto">
          <a:xfrm>
            <a:off x="1593850" y="2636839"/>
            <a:ext cx="1663918" cy="582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3200">
                <a:latin typeface="Kino MT" charset="0"/>
              </a:rPr>
              <a:t>Players </a:t>
            </a:r>
          </a:p>
        </p:txBody>
      </p:sp>
      <p:sp>
        <p:nvSpPr>
          <p:cNvPr id="45063" name="Rectangle 7"/>
          <p:cNvSpPr>
            <a:spLocks noChangeArrowheads="1"/>
          </p:cNvSpPr>
          <p:nvPr/>
        </p:nvSpPr>
        <p:spPr bwMode="auto">
          <a:xfrm>
            <a:off x="6877007" y="2552702"/>
            <a:ext cx="2535119" cy="582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3200" dirty="0">
                <a:latin typeface="Kino MT" charset="0"/>
              </a:rPr>
              <a:t>Tired players</a:t>
            </a:r>
          </a:p>
        </p:txBody>
      </p:sp>
      <p:sp>
        <p:nvSpPr>
          <p:cNvPr id="45064" name="Rectangle 8"/>
          <p:cNvSpPr>
            <a:spLocks noChangeArrowheads="1"/>
          </p:cNvSpPr>
          <p:nvPr/>
        </p:nvSpPr>
        <p:spPr bwMode="auto">
          <a:xfrm>
            <a:off x="1543051" y="3154364"/>
            <a:ext cx="1094853" cy="582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3200">
                <a:latin typeface="Kino MT" charset="0"/>
              </a:rPr>
              <a:t>Pitch</a:t>
            </a:r>
          </a:p>
        </p:txBody>
      </p:sp>
      <p:sp>
        <p:nvSpPr>
          <p:cNvPr id="45065" name="Line 9"/>
          <p:cNvSpPr>
            <a:spLocks noChangeShapeType="1"/>
          </p:cNvSpPr>
          <p:nvPr/>
        </p:nvSpPr>
        <p:spPr bwMode="auto">
          <a:xfrm>
            <a:off x="4295776" y="3545251"/>
            <a:ext cx="2155825" cy="0"/>
          </a:xfrm>
          <a:prstGeom prst="line">
            <a:avLst/>
          </a:prstGeom>
          <a:noFill/>
          <a:ln w="508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45066" name="Rectangle 10"/>
          <p:cNvSpPr>
            <a:spLocks noChangeArrowheads="1"/>
          </p:cNvSpPr>
          <p:nvPr/>
        </p:nvSpPr>
        <p:spPr bwMode="auto">
          <a:xfrm>
            <a:off x="6915425" y="3154364"/>
            <a:ext cx="3371117" cy="582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3200" dirty="0">
                <a:latin typeface="Kino MT" charset="0"/>
              </a:rPr>
              <a:t>Churned-up Pitch</a:t>
            </a:r>
          </a:p>
        </p:txBody>
      </p:sp>
      <p:sp>
        <p:nvSpPr>
          <p:cNvPr id="45067" name="Line 11"/>
          <p:cNvSpPr>
            <a:spLocks noChangeShapeType="1"/>
          </p:cNvSpPr>
          <p:nvPr/>
        </p:nvSpPr>
        <p:spPr bwMode="auto">
          <a:xfrm>
            <a:off x="4328750" y="4147144"/>
            <a:ext cx="2155825" cy="0"/>
          </a:xfrm>
          <a:prstGeom prst="line">
            <a:avLst/>
          </a:prstGeom>
          <a:noFill/>
          <a:ln w="508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45068" name="Rectangle 12"/>
          <p:cNvSpPr>
            <a:spLocks noChangeArrowheads="1"/>
          </p:cNvSpPr>
          <p:nvPr/>
        </p:nvSpPr>
        <p:spPr bwMode="auto">
          <a:xfrm>
            <a:off x="1558926" y="3856039"/>
            <a:ext cx="1231107" cy="582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3200">
                <a:latin typeface="Kino MT" charset="0"/>
              </a:rPr>
              <a:t>Rules</a:t>
            </a:r>
          </a:p>
        </p:txBody>
      </p:sp>
      <p:sp>
        <p:nvSpPr>
          <p:cNvPr id="45069" name="Rectangle 13"/>
          <p:cNvSpPr>
            <a:spLocks noChangeArrowheads="1"/>
          </p:cNvSpPr>
          <p:nvPr/>
        </p:nvSpPr>
        <p:spPr bwMode="auto">
          <a:xfrm>
            <a:off x="6915425" y="3795120"/>
            <a:ext cx="5010988" cy="582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3200" dirty="0">
                <a:latin typeface="Kino MT" charset="0"/>
              </a:rPr>
              <a:t>Rules having been applied</a:t>
            </a:r>
          </a:p>
        </p:txBody>
      </p:sp>
      <p:sp>
        <p:nvSpPr>
          <p:cNvPr id="45070" name="Rectangle 14"/>
          <p:cNvSpPr>
            <a:spLocks noChangeArrowheads="1"/>
          </p:cNvSpPr>
          <p:nvPr/>
        </p:nvSpPr>
        <p:spPr bwMode="auto">
          <a:xfrm>
            <a:off x="1574800" y="4441826"/>
            <a:ext cx="2712282" cy="582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3200">
                <a:latin typeface="Kino MT" charset="0"/>
              </a:rPr>
              <a:t>Football Skills</a:t>
            </a:r>
          </a:p>
        </p:txBody>
      </p:sp>
      <p:sp>
        <p:nvSpPr>
          <p:cNvPr id="45071" name="Line 15"/>
          <p:cNvSpPr>
            <a:spLocks noChangeShapeType="1"/>
          </p:cNvSpPr>
          <p:nvPr/>
        </p:nvSpPr>
        <p:spPr bwMode="auto">
          <a:xfrm>
            <a:off x="4328751" y="4764450"/>
            <a:ext cx="2102644" cy="19097"/>
          </a:xfrm>
          <a:prstGeom prst="line">
            <a:avLst/>
          </a:prstGeom>
          <a:noFill/>
          <a:ln w="508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45072" name="Rectangle 16"/>
          <p:cNvSpPr>
            <a:spLocks noChangeArrowheads="1"/>
          </p:cNvSpPr>
          <p:nvPr/>
        </p:nvSpPr>
        <p:spPr bwMode="auto">
          <a:xfrm>
            <a:off x="6877007" y="4477248"/>
            <a:ext cx="4760920" cy="582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3200" dirty="0">
                <a:latin typeface="Kino MT" charset="0"/>
              </a:rPr>
              <a:t>Football skills developed </a:t>
            </a:r>
          </a:p>
        </p:txBody>
      </p:sp>
      <p:sp>
        <p:nvSpPr>
          <p:cNvPr id="45073" name="Line 17"/>
          <p:cNvSpPr>
            <a:spLocks noChangeShapeType="1"/>
          </p:cNvSpPr>
          <p:nvPr/>
        </p:nvSpPr>
        <p:spPr bwMode="auto">
          <a:xfrm>
            <a:off x="4375149" y="5550762"/>
            <a:ext cx="2155825" cy="0"/>
          </a:xfrm>
          <a:prstGeom prst="line">
            <a:avLst/>
          </a:prstGeom>
          <a:noFill/>
          <a:ln w="508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45074" name="Rectangle 18"/>
          <p:cNvSpPr>
            <a:spLocks noChangeArrowheads="1"/>
          </p:cNvSpPr>
          <p:nvPr/>
        </p:nvSpPr>
        <p:spPr bwMode="auto">
          <a:xfrm>
            <a:off x="1524000" y="5143501"/>
            <a:ext cx="2686634" cy="1074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3200">
                <a:latin typeface="Kino MT" charset="0"/>
              </a:rPr>
              <a:t>Need for </a:t>
            </a:r>
          </a:p>
          <a:p>
            <a:pPr eaLnBrk="0" hangingPunct="0"/>
            <a:r>
              <a:rPr lang="en-US" sz="3200">
                <a:latin typeface="Kino MT" charset="0"/>
              </a:rPr>
              <a:t>entertainment</a:t>
            </a:r>
          </a:p>
        </p:txBody>
      </p:sp>
      <p:sp>
        <p:nvSpPr>
          <p:cNvPr id="45075" name="Rectangle 19"/>
          <p:cNvSpPr>
            <a:spLocks noChangeArrowheads="1"/>
          </p:cNvSpPr>
          <p:nvPr/>
        </p:nvSpPr>
        <p:spPr bwMode="auto">
          <a:xfrm>
            <a:off x="6915425" y="5143501"/>
            <a:ext cx="4053996" cy="1074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3200" dirty="0">
                <a:latin typeface="Kino MT" charset="0"/>
              </a:rPr>
              <a:t>Need met by staging </a:t>
            </a:r>
          </a:p>
          <a:p>
            <a:pPr eaLnBrk="0" hangingPunct="0"/>
            <a:r>
              <a:rPr lang="en-US" sz="3200" dirty="0">
                <a:latin typeface="Kino MT" charset="0"/>
              </a:rPr>
              <a:t>a football match</a:t>
            </a:r>
          </a:p>
        </p:txBody>
      </p:sp>
    </p:spTree>
    <p:extLst>
      <p:ext uri="{BB962C8B-B14F-4D97-AF65-F5344CB8AC3E}">
        <p14:creationId xmlns:p14="http://schemas.microsoft.com/office/powerpoint/2010/main" val="3952879248"/>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1240971" y="149225"/>
            <a:ext cx="9588818" cy="614363"/>
          </a:xfrm>
        </p:spPr>
        <p:txBody>
          <a:bodyPr vert="horz" lIns="90488" tIns="44450" rIns="90488" bIns="44450" rtlCol="0" anchor="b">
            <a:noAutofit/>
          </a:bodyPr>
          <a:lstStyle/>
          <a:p>
            <a:pPr>
              <a:defRPr/>
            </a:pPr>
            <a:br>
              <a:rPr lang="en-US" sz="2800" i="1" dirty="0"/>
            </a:br>
            <a:r>
              <a:rPr lang="en-US" sz="2800" i="1" dirty="0"/>
              <a:t> Stage 3 : Formulating Root Definitions  (RDs)</a:t>
            </a:r>
            <a:endParaRPr lang="en-US" sz="2800" dirty="0"/>
          </a:p>
        </p:txBody>
      </p:sp>
      <p:sp>
        <p:nvSpPr>
          <p:cNvPr id="46082"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88A61539-B218-45B1-B90D-C53D90801CE1}" type="slidenum">
              <a:rPr lang="en-AU" smtClean="0"/>
              <a:pPr eaLnBrk="1" hangingPunct="1"/>
              <a:t>12</a:t>
            </a:fld>
            <a:endParaRPr lang="en-AU"/>
          </a:p>
        </p:txBody>
      </p:sp>
      <p:sp>
        <p:nvSpPr>
          <p:cNvPr id="46084" name="Rectangle 3"/>
          <p:cNvSpPr>
            <a:spLocks noChangeArrowheads="1"/>
          </p:cNvSpPr>
          <p:nvPr/>
        </p:nvSpPr>
        <p:spPr bwMode="auto">
          <a:xfrm>
            <a:off x="2135188" y="1628775"/>
            <a:ext cx="2519922" cy="45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2400" b="1" i="1">
                <a:latin typeface="Brush Script MT" pitchFamily="66" charset="0"/>
              </a:rPr>
              <a:t>Note on transformations</a:t>
            </a:r>
          </a:p>
        </p:txBody>
      </p:sp>
      <p:sp>
        <p:nvSpPr>
          <p:cNvPr id="46085" name="Rectangle 5"/>
          <p:cNvSpPr>
            <a:spLocks noChangeArrowheads="1"/>
          </p:cNvSpPr>
          <p:nvPr/>
        </p:nvSpPr>
        <p:spPr bwMode="auto">
          <a:xfrm>
            <a:off x="2163763" y="2665414"/>
            <a:ext cx="982642" cy="520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2800">
                <a:latin typeface="Kino MT" charset="0"/>
              </a:rPr>
              <a:t>Input</a:t>
            </a:r>
          </a:p>
        </p:txBody>
      </p:sp>
      <p:sp>
        <p:nvSpPr>
          <p:cNvPr id="46086" name="Line 6"/>
          <p:cNvSpPr>
            <a:spLocks noChangeShapeType="1"/>
          </p:cNvSpPr>
          <p:nvPr/>
        </p:nvSpPr>
        <p:spPr bwMode="auto">
          <a:xfrm>
            <a:off x="3192463" y="2898775"/>
            <a:ext cx="1319212" cy="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46087" name="AutoShape 7"/>
          <p:cNvSpPr>
            <a:spLocks noChangeArrowheads="1"/>
          </p:cNvSpPr>
          <p:nvPr/>
        </p:nvSpPr>
        <p:spPr bwMode="auto">
          <a:xfrm>
            <a:off x="4735514" y="2420939"/>
            <a:ext cx="2376487" cy="1106487"/>
          </a:xfrm>
          <a:prstGeom prst="roundRect">
            <a:avLst>
              <a:gd name="adj" fmla="val 12495"/>
            </a:avLst>
          </a:prstGeom>
          <a:solidFill>
            <a:srgbClr val="00B6B2"/>
          </a:solidFill>
          <a:ln w="12700">
            <a:solidFill>
              <a:schemeClr val="tx1"/>
            </a:solidFill>
            <a:round/>
            <a:headEnd/>
            <a:tailEnd/>
          </a:ln>
        </p:spPr>
        <p:txBody>
          <a:bodyPr wrap="none" anchor="ctr"/>
          <a:lstStyle/>
          <a:p>
            <a:endParaRPr lang="en-AU"/>
          </a:p>
        </p:txBody>
      </p:sp>
      <p:sp>
        <p:nvSpPr>
          <p:cNvPr id="46088" name="Rectangle 8"/>
          <p:cNvSpPr>
            <a:spLocks noChangeArrowheads="1"/>
          </p:cNvSpPr>
          <p:nvPr/>
        </p:nvSpPr>
        <p:spPr bwMode="auto">
          <a:xfrm>
            <a:off x="4872038" y="2565400"/>
            <a:ext cx="2242410" cy="828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2400">
                <a:latin typeface="Kino MT" charset="0"/>
              </a:rPr>
              <a:t>Transformation</a:t>
            </a:r>
          </a:p>
          <a:p>
            <a:pPr eaLnBrk="0" hangingPunct="0"/>
            <a:r>
              <a:rPr lang="en-US" sz="2400">
                <a:latin typeface="Kino MT" charset="0"/>
              </a:rPr>
              <a:t>     process </a:t>
            </a:r>
          </a:p>
        </p:txBody>
      </p:sp>
      <p:sp>
        <p:nvSpPr>
          <p:cNvPr id="46089" name="Line 9"/>
          <p:cNvSpPr>
            <a:spLocks noChangeShapeType="1"/>
          </p:cNvSpPr>
          <p:nvPr/>
        </p:nvSpPr>
        <p:spPr bwMode="auto">
          <a:xfrm>
            <a:off x="7469188" y="2947988"/>
            <a:ext cx="1136650" cy="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46090" name="Rectangle 10"/>
          <p:cNvSpPr>
            <a:spLocks noChangeArrowheads="1"/>
          </p:cNvSpPr>
          <p:nvPr/>
        </p:nvSpPr>
        <p:spPr bwMode="auto">
          <a:xfrm>
            <a:off x="8613776" y="2614614"/>
            <a:ext cx="1261565" cy="520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2800">
                <a:latin typeface="Kino MT" charset="0"/>
              </a:rPr>
              <a:t>Output</a:t>
            </a:r>
          </a:p>
        </p:txBody>
      </p:sp>
      <p:sp>
        <p:nvSpPr>
          <p:cNvPr id="46091" name="Rectangle 11"/>
          <p:cNvSpPr>
            <a:spLocks noChangeArrowheads="1"/>
          </p:cNvSpPr>
          <p:nvPr/>
        </p:nvSpPr>
        <p:spPr bwMode="auto">
          <a:xfrm>
            <a:off x="2114551" y="3132139"/>
            <a:ext cx="2051845" cy="520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2800">
                <a:latin typeface="Times New Roman" pitchFamily="18" charset="0"/>
              </a:rPr>
              <a:t> </a:t>
            </a:r>
            <a:r>
              <a:rPr lang="en-US" sz="2400" i="1">
                <a:latin typeface="Kino MT" charset="0"/>
              </a:rPr>
              <a:t>(some entity)</a:t>
            </a:r>
          </a:p>
        </p:txBody>
      </p:sp>
      <p:sp>
        <p:nvSpPr>
          <p:cNvPr id="46092" name="Rectangle 12"/>
          <p:cNvSpPr>
            <a:spLocks noChangeArrowheads="1"/>
          </p:cNvSpPr>
          <p:nvPr/>
        </p:nvSpPr>
        <p:spPr bwMode="auto">
          <a:xfrm>
            <a:off x="8183564" y="3098800"/>
            <a:ext cx="2846387" cy="828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eaLnBrk="0" hangingPunct="0"/>
            <a:r>
              <a:rPr lang="en-US" sz="2400" i="1">
                <a:latin typeface="Kino MT" charset="0"/>
              </a:rPr>
              <a:t>(that entity</a:t>
            </a:r>
          </a:p>
          <a:p>
            <a:pPr eaLnBrk="0" hangingPunct="0"/>
            <a:r>
              <a:rPr lang="en-US" sz="2400" i="1">
                <a:latin typeface="Kino MT" charset="0"/>
              </a:rPr>
              <a:t>  transformed)</a:t>
            </a:r>
          </a:p>
        </p:txBody>
      </p:sp>
      <p:sp>
        <p:nvSpPr>
          <p:cNvPr id="46093" name="Rectangle 13"/>
          <p:cNvSpPr>
            <a:spLocks noChangeArrowheads="1"/>
          </p:cNvSpPr>
          <p:nvPr/>
        </p:nvSpPr>
        <p:spPr bwMode="auto">
          <a:xfrm>
            <a:off x="1814514" y="4064001"/>
            <a:ext cx="8927125" cy="2305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2400">
                <a:latin typeface="Times New Roman" pitchFamily="18" charset="0"/>
              </a:rPr>
              <a:t>1. Avoid the common error of expressing the input and output as verbs</a:t>
            </a:r>
          </a:p>
          <a:p>
            <a:pPr eaLnBrk="0" hangingPunct="0"/>
            <a:r>
              <a:rPr lang="en-US" sz="2400">
                <a:latin typeface="Times New Roman" pitchFamily="18" charset="0"/>
              </a:rPr>
              <a:t>instead of  entities. Actions do not get transformed into anything ; they</a:t>
            </a:r>
          </a:p>
          <a:p>
            <a:pPr eaLnBrk="0" hangingPunct="0"/>
            <a:r>
              <a:rPr lang="en-US" sz="2400">
                <a:latin typeface="Times New Roman" pitchFamily="18" charset="0"/>
              </a:rPr>
              <a:t>may </a:t>
            </a:r>
            <a:r>
              <a:rPr lang="en-US" sz="2400" b="1" i="1">
                <a:latin typeface="Times New Roman" pitchFamily="18" charset="0"/>
              </a:rPr>
              <a:t>lead to </a:t>
            </a:r>
            <a:r>
              <a:rPr lang="en-US" sz="2400">
                <a:latin typeface="Times New Roman" pitchFamily="18" charset="0"/>
              </a:rPr>
              <a:t>conclusions or other actions, but ‘lead to’ is a different </a:t>
            </a:r>
          </a:p>
          <a:p>
            <a:pPr eaLnBrk="0" hangingPunct="0"/>
            <a:r>
              <a:rPr lang="en-US" sz="2400">
                <a:latin typeface="Times New Roman" pitchFamily="18" charset="0"/>
              </a:rPr>
              <a:t>concept from ‘are transformed into’: a causal sequence is not the same </a:t>
            </a:r>
          </a:p>
          <a:p>
            <a:pPr eaLnBrk="0" hangingPunct="0"/>
            <a:r>
              <a:rPr lang="en-US" sz="2400">
                <a:latin typeface="Times New Roman" pitchFamily="18" charset="0"/>
              </a:rPr>
              <a:t>as a transformation. It is </a:t>
            </a:r>
            <a:r>
              <a:rPr lang="en-US" sz="2400" b="1" i="1">
                <a:latin typeface="Times New Roman" pitchFamily="18" charset="0"/>
              </a:rPr>
              <a:t>vitally important </a:t>
            </a:r>
            <a:r>
              <a:rPr lang="en-US" sz="2400">
                <a:latin typeface="Times New Roman" pitchFamily="18" charset="0"/>
              </a:rPr>
              <a:t>always to express inputs and</a:t>
            </a:r>
          </a:p>
          <a:p>
            <a:pPr eaLnBrk="0" hangingPunct="0"/>
            <a:r>
              <a:rPr lang="en-US" sz="2400">
                <a:latin typeface="Times New Roman" pitchFamily="18" charset="0"/>
              </a:rPr>
              <a:t>outputs as entities: the concept of ‘transforming’ demands it.</a:t>
            </a:r>
          </a:p>
        </p:txBody>
      </p:sp>
    </p:spTree>
    <p:extLst>
      <p:ext uri="{BB962C8B-B14F-4D97-AF65-F5344CB8AC3E}">
        <p14:creationId xmlns:p14="http://schemas.microsoft.com/office/powerpoint/2010/main" val="482072827"/>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a:xfrm>
            <a:off x="744583" y="128980"/>
            <a:ext cx="9846177" cy="591747"/>
          </a:xfrm>
        </p:spPr>
        <p:txBody>
          <a:bodyPr vert="horz" lIns="90488" tIns="44450" rIns="90488" bIns="44450" rtlCol="0" anchor="b">
            <a:normAutofit fontScale="90000"/>
          </a:bodyPr>
          <a:lstStyle/>
          <a:p>
            <a:pPr>
              <a:defRPr/>
            </a:pPr>
            <a:r>
              <a:rPr lang="en-US" sz="3600" i="1" dirty="0"/>
              <a:t>Stage 3 : Formulating Root definitions (RDs)</a:t>
            </a:r>
            <a:endParaRPr lang="en-US" sz="3600" dirty="0"/>
          </a:p>
        </p:txBody>
      </p:sp>
      <p:sp>
        <p:nvSpPr>
          <p:cNvPr id="47106" name="Rectangle 3"/>
          <p:cNvSpPr>
            <a:spLocks noGrp="1" noChangeArrowheads="1"/>
          </p:cNvSpPr>
          <p:nvPr>
            <p:ph idx="1"/>
          </p:nvPr>
        </p:nvSpPr>
        <p:spPr>
          <a:xfrm>
            <a:off x="1890713" y="1779588"/>
            <a:ext cx="7772400" cy="4114800"/>
          </a:xfrm>
        </p:spPr>
        <p:txBody>
          <a:bodyPr vert="horz" lIns="90488" tIns="44450" rIns="90488" bIns="44450" rtlCol="0">
            <a:normAutofit/>
          </a:bodyPr>
          <a:lstStyle/>
          <a:p>
            <a:pPr eaLnBrk="1" hangingPunct="1">
              <a:buFont typeface="Wingdings" pitchFamily="2" charset="2"/>
              <a:buNone/>
            </a:pPr>
            <a:r>
              <a:rPr lang="en-US"/>
              <a:t>Possible Ts relevant to a football match</a:t>
            </a:r>
          </a:p>
          <a:p>
            <a:pPr eaLnBrk="1" hangingPunct="1">
              <a:buFont typeface="Wingdings" pitchFamily="2" charset="2"/>
              <a:buNone/>
            </a:pPr>
            <a:r>
              <a:rPr lang="en-US" sz="4400" b="1" u="sng">
                <a:latin typeface="Brush Script MT" pitchFamily="66" charset="0"/>
              </a:rPr>
              <a:t>Two wrong Answers</a:t>
            </a:r>
          </a:p>
        </p:txBody>
      </p:sp>
      <p:sp>
        <p:nvSpPr>
          <p:cNvPr id="47107"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01025C0A-5953-4F5D-A6D3-99618CEB8C88}" type="slidenum">
              <a:rPr lang="en-AU" smtClean="0"/>
              <a:pPr eaLnBrk="1" hangingPunct="1"/>
              <a:t>13</a:t>
            </a:fld>
            <a:endParaRPr lang="en-AU"/>
          </a:p>
        </p:txBody>
      </p:sp>
      <p:sp>
        <p:nvSpPr>
          <p:cNvPr id="47109" name="Rectangle 5"/>
          <p:cNvSpPr>
            <a:spLocks noChangeArrowheads="1"/>
          </p:cNvSpPr>
          <p:nvPr/>
        </p:nvSpPr>
        <p:spPr bwMode="auto">
          <a:xfrm>
            <a:off x="2909889" y="3168651"/>
            <a:ext cx="1550105" cy="582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3200">
                <a:latin typeface="Kino MT" charset="0"/>
              </a:rPr>
              <a:t>Players</a:t>
            </a:r>
          </a:p>
        </p:txBody>
      </p:sp>
      <p:sp>
        <p:nvSpPr>
          <p:cNvPr id="47110" name="Line 6"/>
          <p:cNvSpPr>
            <a:spLocks noChangeShapeType="1"/>
          </p:cNvSpPr>
          <p:nvPr/>
        </p:nvSpPr>
        <p:spPr bwMode="auto">
          <a:xfrm>
            <a:off x="4606926" y="3479800"/>
            <a:ext cx="1236663" cy="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47111" name="Rectangle 7"/>
          <p:cNvSpPr>
            <a:spLocks noChangeArrowheads="1"/>
          </p:cNvSpPr>
          <p:nvPr/>
        </p:nvSpPr>
        <p:spPr bwMode="auto">
          <a:xfrm>
            <a:off x="6102351" y="3135314"/>
            <a:ext cx="4488409" cy="582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3200">
                <a:latin typeface="Kino MT" charset="0"/>
              </a:rPr>
              <a:t>Football skills displayed</a:t>
            </a:r>
          </a:p>
        </p:txBody>
      </p:sp>
      <p:sp>
        <p:nvSpPr>
          <p:cNvPr id="47112" name="Line 8"/>
          <p:cNvSpPr>
            <a:spLocks noChangeShapeType="1"/>
          </p:cNvSpPr>
          <p:nvPr/>
        </p:nvSpPr>
        <p:spPr bwMode="auto">
          <a:xfrm>
            <a:off x="4641851" y="5168900"/>
            <a:ext cx="1236663" cy="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47113" name="Rectangle 12"/>
          <p:cNvSpPr>
            <a:spLocks noChangeArrowheads="1"/>
          </p:cNvSpPr>
          <p:nvPr/>
        </p:nvSpPr>
        <p:spPr bwMode="auto">
          <a:xfrm>
            <a:off x="2840051" y="3933826"/>
            <a:ext cx="1639874" cy="2551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r" eaLnBrk="0" hangingPunct="0"/>
            <a:r>
              <a:rPr lang="en-US" sz="3200">
                <a:latin typeface="Kino MT" charset="0"/>
              </a:rPr>
              <a:t>Players</a:t>
            </a:r>
          </a:p>
          <a:p>
            <a:pPr algn="r" eaLnBrk="0" hangingPunct="0"/>
            <a:r>
              <a:rPr lang="en-US" sz="3200">
                <a:latin typeface="Kino MT" charset="0"/>
              </a:rPr>
              <a:t>Referee</a:t>
            </a:r>
          </a:p>
          <a:p>
            <a:pPr algn="r" eaLnBrk="0" hangingPunct="0"/>
            <a:r>
              <a:rPr lang="en-US" sz="3200">
                <a:latin typeface="Kino MT" charset="0"/>
              </a:rPr>
              <a:t>Rules</a:t>
            </a:r>
          </a:p>
          <a:p>
            <a:pPr algn="r" eaLnBrk="0" hangingPunct="0"/>
            <a:r>
              <a:rPr lang="en-US" sz="3200">
                <a:latin typeface="Kino MT" charset="0"/>
              </a:rPr>
              <a:t>Pitch</a:t>
            </a:r>
          </a:p>
          <a:p>
            <a:pPr algn="r" eaLnBrk="0" hangingPunct="0"/>
            <a:r>
              <a:rPr lang="en-US" sz="3200">
                <a:latin typeface="Kino MT" charset="0"/>
              </a:rPr>
              <a:t>Ball</a:t>
            </a:r>
          </a:p>
        </p:txBody>
      </p:sp>
      <p:sp>
        <p:nvSpPr>
          <p:cNvPr id="47114" name="Rectangle 15"/>
          <p:cNvSpPr>
            <a:spLocks noChangeArrowheads="1"/>
          </p:cNvSpPr>
          <p:nvPr/>
        </p:nvSpPr>
        <p:spPr bwMode="auto">
          <a:xfrm>
            <a:off x="6403975" y="4857751"/>
            <a:ext cx="2733122" cy="582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3200">
                <a:latin typeface="Kino MT" charset="0"/>
              </a:rPr>
              <a:t>Entertainment</a:t>
            </a:r>
          </a:p>
        </p:txBody>
      </p:sp>
    </p:spTree>
    <p:extLst>
      <p:ext uri="{BB962C8B-B14F-4D97-AF65-F5344CB8AC3E}">
        <p14:creationId xmlns:p14="http://schemas.microsoft.com/office/powerpoint/2010/main" val="2649481008"/>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666206" y="0"/>
            <a:ext cx="9983538" cy="770709"/>
          </a:xfrm>
        </p:spPr>
        <p:txBody>
          <a:bodyPr vert="horz" lIns="90488" tIns="44450" rIns="90488" bIns="44450" rtlCol="0" anchor="b">
            <a:normAutofit fontScale="90000"/>
          </a:bodyPr>
          <a:lstStyle/>
          <a:p>
            <a:pPr>
              <a:defRPr/>
            </a:pPr>
            <a:r>
              <a:rPr lang="en-US" sz="3600" i="1" dirty="0"/>
              <a:t>		</a:t>
            </a:r>
            <a:br>
              <a:rPr lang="en-US" sz="3600" i="1" dirty="0"/>
            </a:br>
            <a:r>
              <a:rPr lang="en-US" sz="3600" i="1" dirty="0"/>
              <a:t> Stage 3 : Formulating Root definitions (RDs)</a:t>
            </a:r>
            <a:endParaRPr lang="en-US" sz="3600" dirty="0"/>
          </a:p>
        </p:txBody>
      </p:sp>
      <p:sp>
        <p:nvSpPr>
          <p:cNvPr id="48130" name="Rectangle 3"/>
          <p:cNvSpPr>
            <a:spLocks noGrp="1" noChangeArrowheads="1"/>
          </p:cNvSpPr>
          <p:nvPr>
            <p:ph idx="1"/>
          </p:nvPr>
        </p:nvSpPr>
        <p:spPr>
          <a:xfrm>
            <a:off x="2640013" y="2060575"/>
            <a:ext cx="7313612" cy="3068638"/>
          </a:xfrm>
        </p:spPr>
        <p:txBody>
          <a:bodyPr vert="horz" lIns="90488" tIns="44450" rIns="90488" bIns="44450" rtlCol="0">
            <a:normAutofit/>
          </a:bodyPr>
          <a:lstStyle/>
          <a:p>
            <a:pPr eaLnBrk="1" hangingPunct="1">
              <a:buFont typeface="Wingdings" pitchFamily="2" charset="2"/>
              <a:buNone/>
            </a:pPr>
            <a:r>
              <a:rPr lang="en-US" b="1" i="1">
                <a:solidFill>
                  <a:schemeClr val="hlink"/>
                </a:solidFill>
              </a:rPr>
              <a:t>Exercise :</a:t>
            </a:r>
            <a:r>
              <a:rPr lang="en-US" b="1" i="1">
                <a:solidFill>
                  <a:srgbClr val="00FF00"/>
                </a:solidFill>
              </a:rPr>
              <a:t> </a:t>
            </a:r>
            <a:r>
              <a:rPr lang="en-US"/>
              <a:t>Think of a public library.</a:t>
            </a:r>
          </a:p>
          <a:p>
            <a:pPr eaLnBrk="1" hangingPunct="1">
              <a:buFont typeface="Wingdings" pitchFamily="2" charset="2"/>
              <a:buNone/>
            </a:pPr>
            <a:endParaRPr lang="en-US"/>
          </a:p>
          <a:p>
            <a:pPr eaLnBrk="1" hangingPunct="1">
              <a:buFont typeface="Wingdings" pitchFamily="2" charset="2"/>
              <a:buNone/>
            </a:pPr>
            <a:r>
              <a:rPr lang="en-US"/>
              <a:t>	What are some of the possible Ts associated with the operations of the library?</a:t>
            </a:r>
          </a:p>
        </p:txBody>
      </p:sp>
      <p:sp>
        <p:nvSpPr>
          <p:cNvPr id="48131"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3C19EF0C-5396-49C3-9D38-0DC3E497D116}" type="slidenum">
              <a:rPr lang="en-AU" smtClean="0"/>
              <a:pPr eaLnBrk="1" hangingPunct="1"/>
              <a:t>14</a:t>
            </a:fld>
            <a:endParaRPr lang="en-AU"/>
          </a:p>
        </p:txBody>
      </p:sp>
    </p:spTree>
    <p:extLst>
      <p:ext uri="{BB962C8B-B14F-4D97-AF65-F5344CB8AC3E}">
        <p14:creationId xmlns:p14="http://schemas.microsoft.com/office/powerpoint/2010/main" val="2615650253"/>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a:xfrm>
            <a:off x="581977" y="195989"/>
            <a:ext cx="10027921" cy="587580"/>
          </a:xfrm>
        </p:spPr>
        <p:txBody>
          <a:bodyPr vert="horz" lIns="90488" tIns="44450" rIns="90488" bIns="44450" rtlCol="0" anchor="b">
            <a:normAutofit/>
          </a:bodyPr>
          <a:lstStyle/>
          <a:p>
            <a:pPr>
              <a:defRPr/>
            </a:pPr>
            <a:r>
              <a:rPr lang="en-US" i="1" dirty="0"/>
              <a:t>Stage 3 : Formulating Root definitions (RDs)</a:t>
            </a:r>
            <a:endParaRPr lang="en-US" dirty="0"/>
          </a:p>
        </p:txBody>
      </p:sp>
      <p:sp>
        <p:nvSpPr>
          <p:cNvPr id="49154"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443DDF4-3913-4E83-B315-AF59A79E635B}" type="slidenum">
              <a:rPr lang="en-AU" smtClean="0"/>
              <a:pPr eaLnBrk="1" hangingPunct="1"/>
              <a:t>15</a:t>
            </a:fld>
            <a:endParaRPr lang="en-AU"/>
          </a:p>
        </p:txBody>
      </p:sp>
      <p:sp>
        <p:nvSpPr>
          <p:cNvPr id="49156" name="Line 3"/>
          <p:cNvSpPr>
            <a:spLocks noChangeShapeType="1"/>
          </p:cNvSpPr>
          <p:nvPr/>
        </p:nvSpPr>
        <p:spPr bwMode="auto">
          <a:xfrm>
            <a:off x="5426848" y="6308090"/>
            <a:ext cx="1254125" cy="0"/>
          </a:xfrm>
          <a:prstGeom prst="line">
            <a:avLst/>
          </a:prstGeom>
          <a:noFill/>
          <a:ln w="508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49157" name="Rectangle 5"/>
          <p:cNvSpPr>
            <a:spLocks noChangeArrowheads="1"/>
          </p:cNvSpPr>
          <p:nvPr/>
        </p:nvSpPr>
        <p:spPr bwMode="auto">
          <a:xfrm>
            <a:off x="2127251" y="1847850"/>
            <a:ext cx="5525873" cy="45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2400" b="1">
                <a:latin typeface="Brush Script MT" pitchFamily="66" charset="0"/>
              </a:rPr>
              <a:t>Possible transformation processes for a public library:</a:t>
            </a:r>
          </a:p>
        </p:txBody>
      </p:sp>
      <p:sp>
        <p:nvSpPr>
          <p:cNvPr id="49158" name="Rectangle 6"/>
          <p:cNvSpPr>
            <a:spLocks noChangeArrowheads="1"/>
          </p:cNvSpPr>
          <p:nvPr/>
        </p:nvSpPr>
        <p:spPr bwMode="auto">
          <a:xfrm>
            <a:off x="1768899" y="2495550"/>
            <a:ext cx="2582439" cy="45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2400" dirty="0">
                <a:latin typeface="Kino MT" charset="0"/>
              </a:rPr>
              <a:t>a local population</a:t>
            </a:r>
          </a:p>
        </p:txBody>
      </p:sp>
      <p:sp>
        <p:nvSpPr>
          <p:cNvPr id="49159" name="Line 7"/>
          <p:cNvSpPr>
            <a:spLocks noChangeShapeType="1"/>
          </p:cNvSpPr>
          <p:nvPr/>
        </p:nvSpPr>
        <p:spPr bwMode="auto">
          <a:xfrm>
            <a:off x="5327833" y="2738163"/>
            <a:ext cx="1254125" cy="0"/>
          </a:xfrm>
          <a:prstGeom prst="line">
            <a:avLst/>
          </a:prstGeom>
          <a:noFill/>
          <a:ln w="508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49160" name="Rectangle 8"/>
          <p:cNvSpPr>
            <a:spLocks noChangeArrowheads="1"/>
          </p:cNvSpPr>
          <p:nvPr/>
        </p:nvSpPr>
        <p:spPr bwMode="auto">
          <a:xfrm>
            <a:off x="7007226" y="2498093"/>
            <a:ext cx="4360169" cy="45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2400" dirty="0">
                <a:latin typeface="Kino MT" charset="0"/>
              </a:rPr>
              <a:t>that population better informed</a:t>
            </a:r>
          </a:p>
        </p:txBody>
      </p:sp>
      <p:sp>
        <p:nvSpPr>
          <p:cNvPr id="49161" name="Rectangle 9"/>
          <p:cNvSpPr>
            <a:spLocks noChangeArrowheads="1"/>
          </p:cNvSpPr>
          <p:nvPr/>
        </p:nvSpPr>
        <p:spPr bwMode="auto">
          <a:xfrm>
            <a:off x="3219930" y="3238023"/>
            <a:ext cx="1005084" cy="45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2400" dirty="0">
                <a:latin typeface="Kino MT" charset="0"/>
              </a:rPr>
              <a:t>books</a:t>
            </a:r>
          </a:p>
        </p:txBody>
      </p:sp>
      <p:sp>
        <p:nvSpPr>
          <p:cNvPr id="49162" name="Line 10"/>
          <p:cNvSpPr>
            <a:spLocks noChangeShapeType="1"/>
          </p:cNvSpPr>
          <p:nvPr/>
        </p:nvSpPr>
        <p:spPr bwMode="auto">
          <a:xfrm>
            <a:off x="5368064" y="3467573"/>
            <a:ext cx="1254125" cy="0"/>
          </a:xfrm>
          <a:prstGeom prst="line">
            <a:avLst/>
          </a:prstGeom>
          <a:noFill/>
          <a:ln w="508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49163" name="Rectangle 11"/>
          <p:cNvSpPr>
            <a:spLocks noChangeArrowheads="1"/>
          </p:cNvSpPr>
          <p:nvPr/>
        </p:nvSpPr>
        <p:spPr bwMode="auto">
          <a:xfrm>
            <a:off x="7007226" y="3158020"/>
            <a:ext cx="2622322" cy="45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2400" dirty="0">
                <a:latin typeface="Kino MT" charset="0"/>
              </a:rPr>
              <a:t>‘dog-eared’ books</a:t>
            </a:r>
          </a:p>
        </p:txBody>
      </p:sp>
      <p:sp>
        <p:nvSpPr>
          <p:cNvPr id="49164" name="Rectangle 12"/>
          <p:cNvSpPr>
            <a:spLocks noChangeArrowheads="1"/>
          </p:cNvSpPr>
          <p:nvPr/>
        </p:nvSpPr>
        <p:spPr bwMode="auto">
          <a:xfrm>
            <a:off x="381368" y="3738669"/>
            <a:ext cx="5214570" cy="119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2400" dirty="0">
                <a:latin typeface="Kino MT" charset="0"/>
              </a:rPr>
              <a:t>local need for information </a:t>
            </a:r>
          </a:p>
          <a:p>
            <a:pPr eaLnBrk="0" hangingPunct="0"/>
            <a:r>
              <a:rPr lang="en-US" sz="2400" dirty="0">
                <a:latin typeface="Kino MT" charset="0"/>
              </a:rPr>
              <a:t>and entertainment from books,</a:t>
            </a:r>
          </a:p>
          <a:p>
            <a:pPr eaLnBrk="0" hangingPunct="0"/>
            <a:r>
              <a:rPr lang="en-US" sz="2400" dirty="0">
                <a:latin typeface="Kino MT" charset="0"/>
              </a:rPr>
              <a:t>records, audiotapes, videotapes, etc.</a:t>
            </a:r>
          </a:p>
        </p:txBody>
      </p:sp>
      <p:sp>
        <p:nvSpPr>
          <p:cNvPr id="49165" name="Line 13"/>
          <p:cNvSpPr>
            <a:spLocks noChangeShapeType="1"/>
          </p:cNvSpPr>
          <p:nvPr/>
        </p:nvSpPr>
        <p:spPr bwMode="auto">
          <a:xfrm>
            <a:off x="5368065" y="4337551"/>
            <a:ext cx="1254125" cy="0"/>
          </a:xfrm>
          <a:prstGeom prst="line">
            <a:avLst/>
          </a:prstGeom>
          <a:noFill/>
          <a:ln w="508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49166" name="Rectangle 14"/>
          <p:cNvSpPr>
            <a:spLocks noChangeArrowheads="1"/>
          </p:cNvSpPr>
          <p:nvPr/>
        </p:nvSpPr>
        <p:spPr bwMode="auto">
          <a:xfrm>
            <a:off x="7007226" y="4138932"/>
            <a:ext cx="2064669" cy="45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2400" dirty="0">
                <a:latin typeface="Kino MT" charset="0"/>
              </a:rPr>
              <a:t>that need met</a:t>
            </a:r>
          </a:p>
        </p:txBody>
      </p:sp>
      <p:sp>
        <p:nvSpPr>
          <p:cNvPr id="49167" name="Rectangle 15"/>
          <p:cNvSpPr>
            <a:spLocks noChangeArrowheads="1"/>
          </p:cNvSpPr>
          <p:nvPr/>
        </p:nvSpPr>
        <p:spPr bwMode="auto">
          <a:xfrm>
            <a:off x="366272" y="5240975"/>
            <a:ext cx="3985066" cy="45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2400" dirty="0">
                <a:latin typeface="Kino MT" charset="0"/>
              </a:rPr>
              <a:t>local provision of education </a:t>
            </a:r>
          </a:p>
        </p:txBody>
      </p:sp>
      <p:sp>
        <p:nvSpPr>
          <p:cNvPr id="49168" name="Line 16"/>
          <p:cNvSpPr>
            <a:spLocks noChangeShapeType="1"/>
          </p:cNvSpPr>
          <p:nvPr/>
        </p:nvSpPr>
        <p:spPr bwMode="auto">
          <a:xfrm>
            <a:off x="5426848" y="5470525"/>
            <a:ext cx="1254125" cy="0"/>
          </a:xfrm>
          <a:prstGeom prst="line">
            <a:avLst/>
          </a:prstGeom>
          <a:noFill/>
          <a:ln w="508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49169" name="Rectangle 17"/>
          <p:cNvSpPr>
            <a:spLocks noChangeArrowheads="1"/>
          </p:cNvSpPr>
          <p:nvPr/>
        </p:nvSpPr>
        <p:spPr bwMode="auto">
          <a:xfrm>
            <a:off x="7007226" y="5240975"/>
            <a:ext cx="3454473" cy="45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2400" dirty="0">
                <a:latin typeface="Kino MT" charset="0"/>
              </a:rPr>
              <a:t>that provision enhanced</a:t>
            </a:r>
          </a:p>
        </p:txBody>
      </p:sp>
      <p:sp>
        <p:nvSpPr>
          <p:cNvPr id="49170" name="Rectangle 18"/>
          <p:cNvSpPr>
            <a:spLocks noChangeArrowheads="1"/>
          </p:cNvSpPr>
          <p:nvPr/>
        </p:nvSpPr>
        <p:spPr bwMode="auto">
          <a:xfrm>
            <a:off x="381368" y="5894509"/>
            <a:ext cx="3726983" cy="828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2400" dirty="0">
                <a:latin typeface="Kino MT" charset="0"/>
              </a:rPr>
              <a:t>books and other materials</a:t>
            </a:r>
          </a:p>
          <a:p>
            <a:pPr eaLnBrk="0" hangingPunct="0"/>
            <a:r>
              <a:rPr lang="en-US" sz="2400" dirty="0">
                <a:latin typeface="Kino MT" charset="0"/>
              </a:rPr>
              <a:t>       on shelves</a:t>
            </a:r>
          </a:p>
        </p:txBody>
      </p:sp>
      <p:sp>
        <p:nvSpPr>
          <p:cNvPr id="49171" name="Rectangle 19"/>
          <p:cNvSpPr>
            <a:spLocks noChangeArrowheads="1"/>
          </p:cNvSpPr>
          <p:nvPr/>
        </p:nvSpPr>
        <p:spPr bwMode="auto">
          <a:xfrm>
            <a:off x="7007226" y="5894509"/>
            <a:ext cx="4239944" cy="828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2400" dirty="0">
                <a:latin typeface="Kino MT" charset="0"/>
              </a:rPr>
              <a:t>books and other materials out</a:t>
            </a:r>
          </a:p>
          <a:p>
            <a:pPr eaLnBrk="0" hangingPunct="0"/>
            <a:r>
              <a:rPr lang="en-US" sz="2400" dirty="0">
                <a:latin typeface="Kino MT" charset="0"/>
              </a:rPr>
              <a:t>out in the community</a:t>
            </a:r>
          </a:p>
        </p:txBody>
      </p:sp>
    </p:spTree>
    <p:extLst>
      <p:ext uri="{BB962C8B-B14F-4D97-AF65-F5344CB8AC3E}">
        <p14:creationId xmlns:p14="http://schemas.microsoft.com/office/powerpoint/2010/main" val="652245458"/>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a:xfrm>
            <a:off x="470262" y="131052"/>
            <a:ext cx="10382024" cy="647700"/>
          </a:xfrm>
        </p:spPr>
        <p:txBody>
          <a:bodyPr vert="horz" lIns="90488" tIns="44450" rIns="90488" bIns="44450" rtlCol="0" anchor="b">
            <a:normAutofit fontScale="90000"/>
          </a:bodyPr>
          <a:lstStyle/>
          <a:p>
            <a:pPr>
              <a:defRPr/>
            </a:pPr>
            <a:br>
              <a:rPr lang="en-US" sz="3600" i="1" dirty="0"/>
            </a:br>
            <a:r>
              <a:rPr lang="en-US" sz="3600" i="1" dirty="0"/>
              <a:t> Stage 3 : Formulating Root Definitions( RDs)</a:t>
            </a:r>
            <a:endParaRPr lang="en-US" sz="3600" dirty="0"/>
          </a:p>
        </p:txBody>
      </p:sp>
      <p:sp>
        <p:nvSpPr>
          <p:cNvPr id="50178" name="Rectangle 5"/>
          <p:cNvSpPr>
            <a:spLocks noGrp="1" noChangeArrowheads="1"/>
          </p:cNvSpPr>
          <p:nvPr>
            <p:ph idx="1"/>
          </p:nvPr>
        </p:nvSpPr>
        <p:spPr/>
        <p:txBody>
          <a:bodyPr/>
          <a:lstStyle/>
          <a:p>
            <a:pPr eaLnBrk="1" hangingPunct="1"/>
            <a:r>
              <a:rPr lang="en-US"/>
              <a:t>RDs take the basic form</a:t>
            </a:r>
          </a:p>
        </p:txBody>
      </p:sp>
      <p:sp>
        <p:nvSpPr>
          <p:cNvPr id="50179"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093B05A3-BD27-47AF-8CA1-2D4A8278CED1}" type="slidenum">
              <a:rPr lang="en-AU" smtClean="0"/>
              <a:pPr eaLnBrk="1" hangingPunct="1"/>
              <a:t>16</a:t>
            </a:fld>
            <a:endParaRPr lang="en-AU"/>
          </a:p>
        </p:txBody>
      </p:sp>
      <p:sp>
        <p:nvSpPr>
          <p:cNvPr id="50181" name="Rectangle 4"/>
          <p:cNvSpPr>
            <a:spLocks noChangeArrowheads="1"/>
          </p:cNvSpPr>
          <p:nvPr/>
        </p:nvSpPr>
        <p:spPr bwMode="auto">
          <a:xfrm>
            <a:off x="3503614" y="3068639"/>
            <a:ext cx="3518913" cy="2305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3600" dirty="0">
                <a:latin typeface="Brush Script MT" pitchFamily="66" charset="0"/>
              </a:rPr>
              <a:t>A system</a:t>
            </a:r>
          </a:p>
          <a:p>
            <a:pPr eaLnBrk="0" hangingPunct="0"/>
            <a:r>
              <a:rPr lang="en-US" sz="3600" dirty="0">
                <a:latin typeface="Brush Script MT" pitchFamily="66" charset="0"/>
              </a:rPr>
              <a:t>: to do X</a:t>
            </a:r>
          </a:p>
          <a:p>
            <a:pPr eaLnBrk="0" hangingPunct="0"/>
            <a:r>
              <a:rPr lang="en-US" sz="3600" dirty="0">
                <a:latin typeface="Brush Script MT" pitchFamily="66" charset="0"/>
              </a:rPr>
              <a:t>: by means of Y</a:t>
            </a:r>
          </a:p>
          <a:p>
            <a:pPr eaLnBrk="0" hangingPunct="0"/>
            <a:r>
              <a:rPr lang="en-US" sz="3600" dirty="0">
                <a:latin typeface="Brush Script MT" pitchFamily="66" charset="0"/>
              </a:rPr>
              <a:t>: in order to achieve Z</a:t>
            </a:r>
          </a:p>
        </p:txBody>
      </p:sp>
    </p:spTree>
    <p:extLst>
      <p:ext uri="{BB962C8B-B14F-4D97-AF65-F5344CB8AC3E}">
        <p14:creationId xmlns:p14="http://schemas.microsoft.com/office/powerpoint/2010/main" val="2404824700"/>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ChangeArrowheads="1"/>
          </p:cNvSpPr>
          <p:nvPr>
            <p:ph type="title"/>
          </p:nvPr>
        </p:nvSpPr>
        <p:spPr/>
        <p:txBody>
          <a:bodyPr vert="horz" lIns="90488" tIns="44450" rIns="90488" bIns="44450" rtlCol="0" anchor="ctr">
            <a:normAutofit/>
          </a:bodyPr>
          <a:lstStyle/>
          <a:p>
            <a:pPr>
              <a:defRPr/>
            </a:pPr>
            <a:r>
              <a:rPr lang="en-US"/>
              <a:t>Statement of concern</a:t>
            </a:r>
          </a:p>
        </p:txBody>
      </p:sp>
      <p:sp>
        <p:nvSpPr>
          <p:cNvPr id="51202" name="Rectangle 3"/>
          <p:cNvSpPr>
            <a:spLocks noGrp="1" noChangeArrowheads="1"/>
          </p:cNvSpPr>
          <p:nvPr>
            <p:ph idx="1"/>
          </p:nvPr>
        </p:nvSpPr>
        <p:spPr/>
        <p:txBody>
          <a:bodyPr vert="horz" lIns="90488" tIns="44450" rIns="90488" bIns="44450" rtlCol="0">
            <a:normAutofit/>
          </a:bodyPr>
          <a:lstStyle/>
          <a:p>
            <a:pPr eaLnBrk="1" hangingPunct="1">
              <a:buFont typeface="Wingdings" pitchFamily="2" charset="2"/>
              <a:buNone/>
            </a:pPr>
            <a:r>
              <a:rPr lang="en-US" dirty="0"/>
              <a:t>	The local Choral Society is concerned.  Membership has been declining slightly.  There is little money available to fund activities of the society, and none of its members seem willing to undertake administrative duties, which are especially important when it gives performances. As it is a performing society, a number of non-choral tasks must be managed.  What might it do about this situation?</a:t>
            </a:r>
          </a:p>
        </p:txBody>
      </p:sp>
      <p:sp>
        <p:nvSpPr>
          <p:cNvPr id="51203"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E9F66B5-E4F5-45E3-A037-14FDF8811465}" type="slidenum">
              <a:rPr lang="en-AU" smtClean="0"/>
              <a:pPr eaLnBrk="1" hangingPunct="1"/>
              <a:t>17</a:t>
            </a:fld>
            <a:endParaRPr lang="en-AU"/>
          </a:p>
        </p:txBody>
      </p:sp>
      <p:sp>
        <p:nvSpPr>
          <p:cNvPr id="51205" name="Text Box 4"/>
          <p:cNvSpPr txBox="1">
            <a:spLocks noChangeArrowheads="1"/>
          </p:cNvSpPr>
          <p:nvPr/>
        </p:nvSpPr>
        <p:spPr bwMode="auto">
          <a:xfrm>
            <a:off x="1524001" y="6021388"/>
            <a:ext cx="92313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AU" sz="2400" dirty="0">
                <a:solidFill>
                  <a:srgbClr val="FF0066"/>
                </a:solidFill>
              </a:rPr>
              <a:t>Do a CATWOE for the Choral Society….then write a root definition.</a:t>
            </a:r>
          </a:p>
        </p:txBody>
      </p:sp>
    </p:spTree>
    <p:extLst>
      <p:ext uri="{BB962C8B-B14F-4D97-AF65-F5344CB8AC3E}">
        <p14:creationId xmlns:p14="http://schemas.microsoft.com/office/powerpoint/2010/main" val="2684798417"/>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a:xfrm>
            <a:off x="327116" y="245428"/>
            <a:ext cx="8739188" cy="428626"/>
          </a:xfrm>
        </p:spPr>
        <p:txBody>
          <a:bodyPr vert="horz" lIns="90488" tIns="44450" rIns="90488" bIns="44450" rtlCol="0" anchor="b">
            <a:normAutofit fontScale="90000"/>
          </a:bodyPr>
          <a:lstStyle/>
          <a:p>
            <a:pPr>
              <a:defRPr/>
            </a:pPr>
            <a:r>
              <a:rPr lang="en-US" i="1" dirty="0"/>
              <a:t>An ‘answer’</a:t>
            </a:r>
            <a:r>
              <a:rPr lang="en-US" i="1" dirty="0">
                <a:solidFill>
                  <a:srgbClr val="FAFD00"/>
                </a:solidFill>
              </a:rPr>
              <a:t> </a:t>
            </a:r>
            <a:r>
              <a:rPr lang="en-US" dirty="0"/>
              <a:t>to Exercise 1</a:t>
            </a:r>
          </a:p>
        </p:txBody>
      </p:sp>
      <p:sp>
        <p:nvSpPr>
          <p:cNvPr id="100356" name="Rectangle 4"/>
          <p:cNvSpPr>
            <a:spLocks noGrp="1" noChangeArrowheads="1"/>
          </p:cNvSpPr>
          <p:nvPr>
            <p:ph idx="1"/>
          </p:nvPr>
        </p:nvSpPr>
        <p:spPr>
          <a:xfrm>
            <a:off x="2208213" y="1557339"/>
            <a:ext cx="8672512" cy="3468687"/>
          </a:xfrm>
        </p:spPr>
        <p:txBody>
          <a:bodyPr vert="horz" lIns="90488" tIns="44450" rIns="90488" bIns="44450" rtlCol="0">
            <a:normAutofit/>
          </a:bodyPr>
          <a:lstStyle/>
          <a:p>
            <a:pPr marL="365760" indent="-256032">
              <a:buFont typeface="Wingdings 3"/>
              <a:buChar char=""/>
              <a:defRPr/>
            </a:pPr>
            <a:r>
              <a:rPr lang="en-US" b="1">
                <a:solidFill>
                  <a:srgbClr val="FF0066"/>
                </a:solidFill>
              </a:rPr>
              <a:t>C</a:t>
            </a:r>
            <a:r>
              <a:rPr lang="en-US">
                <a:solidFill>
                  <a:srgbClr val="00FF00"/>
                </a:solidFill>
              </a:rPr>
              <a:t>	</a:t>
            </a:r>
            <a:r>
              <a:rPr lang="en-US"/>
              <a:t>The local community</a:t>
            </a:r>
          </a:p>
          <a:p>
            <a:pPr marL="365760" indent="-256032">
              <a:buFont typeface="Wingdings 3"/>
              <a:buChar char=""/>
              <a:defRPr/>
            </a:pPr>
            <a:r>
              <a:rPr lang="en-US" b="1">
                <a:solidFill>
                  <a:srgbClr val="FF0066"/>
                </a:solidFill>
              </a:rPr>
              <a:t>A</a:t>
            </a:r>
            <a:r>
              <a:rPr lang="en-US">
                <a:solidFill>
                  <a:srgbClr val="00FF00"/>
                </a:solidFill>
              </a:rPr>
              <a:t>	</a:t>
            </a:r>
            <a:r>
              <a:rPr lang="en-US"/>
              <a:t>The choral society</a:t>
            </a:r>
          </a:p>
          <a:p>
            <a:pPr marL="365760" indent="-256032">
              <a:buFont typeface="Wingdings 3"/>
              <a:buChar char=""/>
              <a:defRPr/>
            </a:pPr>
            <a:r>
              <a:rPr lang="en-US" b="1">
                <a:solidFill>
                  <a:srgbClr val="FF0066"/>
                </a:solidFill>
              </a:rPr>
              <a:t>T</a:t>
            </a:r>
            <a:r>
              <a:rPr lang="en-US">
                <a:solidFill>
                  <a:srgbClr val="00FF00"/>
                </a:solidFill>
              </a:rPr>
              <a:t>	</a:t>
            </a:r>
            <a:r>
              <a:rPr lang="en-US"/>
              <a:t>Promotion of greater appreciation of choral 	music</a:t>
            </a:r>
          </a:p>
          <a:p>
            <a:pPr marL="365760" indent="-256032">
              <a:buFont typeface="Wingdings 3"/>
              <a:buChar char=""/>
              <a:defRPr/>
            </a:pPr>
            <a:r>
              <a:rPr lang="en-US" b="1">
                <a:solidFill>
                  <a:srgbClr val="FF0066"/>
                </a:solidFill>
              </a:rPr>
              <a:t>W</a:t>
            </a:r>
            <a:r>
              <a:rPr lang="en-US"/>
              <a:t>	Choral music is worth appreciating</a:t>
            </a:r>
          </a:p>
          <a:p>
            <a:pPr marL="365760" indent="-256032">
              <a:buFont typeface="Wingdings 3"/>
              <a:buChar char=""/>
              <a:defRPr/>
            </a:pPr>
            <a:r>
              <a:rPr lang="en-US" b="1">
                <a:solidFill>
                  <a:srgbClr val="FF0066"/>
                </a:solidFill>
              </a:rPr>
              <a:t>O</a:t>
            </a:r>
            <a:r>
              <a:rPr lang="en-US"/>
              <a:t>	The society</a:t>
            </a:r>
          </a:p>
          <a:p>
            <a:pPr marL="365760" indent="-256032">
              <a:buFont typeface="Wingdings 3"/>
              <a:buChar char=""/>
              <a:defRPr/>
            </a:pPr>
            <a:r>
              <a:rPr lang="en-US" b="1">
                <a:solidFill>
                  <a:srgbClr val="FF0066"/>
                </a:solidFill>
              </a:rPr>
              <a:t>E</a:t>
            </a:r>
            <a:r>
              <a:rPr lang="en-US"/>
              <a:t>	Supporting bodies, the community 		(including other societies)</a:t>
            </a:r>
          </a:p>
        </p:txBody>
      </p:sp>
      <p:sp>
        <p:nvSpPr>
          <p:cNvPr id="52227"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9766931-20E0-4578-8B4C-73E45549A50B}" type="slidenum">
              <a:rPr lang="en-AU" smtClean="0"/>
              <a:pPr eaLnBrk="1" hangingPunct="1"/>
              <a:t>18</a:t>
            </a:fld>
            <a:endParaRPr lang="en-AU"/>
          </a:p>
        </p:txBody>
      </p:sp>
      <p:sp>
        <p:nvSpPr>
          <p:cNvPr id="52229" name="Rectangle 3"/>
          <p:cNvSpPr>
            <a:spLocks noChangeArrowheads="1"/>
          </p:cNvSpPr>
          <p:nvPr/>
        </p:nvSpPr>
        <p:spPr bwMode="auto">
          <a:xfrm>
            <a:off x="6523039" y="5832476"/>
            <a:ext cx="333692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en-AU"/>
          </a:p>
        </p:txBody>
      </p:sp>
      <p:sp>
        <p:nvSpPr>
          <p:cNvPr id="52230" name="Rectangle 5"/>
          <p:cNvSpPr>
            <a:spLocks noChangeArrowheads="1"/>
          </p:cNvSpPr>
          <p:nvPr/>
        </p:nvSpPr>
        <p:spPr bwMode="auto">
          <a:xfrm>
            <a:off x="1774825" y="5229225"/>
            <a:ext cx="6337300" cy="45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eaLnBrk="0" hangingPunct="0"/>
            <a:r>
              <a:rPr lang="en-US" sz="2400" i="1">
                <a:latin typeface="Brush Script MT" pitchFamily="66" charset="0"/>
              </a:rPr>
              <a:t>Transformation could be expressed :</a:t>
            </a:r>
          </a:p>
        </p:txBody>
      </p:sp>
      <p:sp>
        <p:nvSpPr>
          <p:cNvPr id="52231" name="Line 6"/>
          <p:cNvSpPr>
            <a:spLocks noChangeShapeType="1"/>
          </p:cNvSpPr>
          <p:nvPr/>
        </p:nvSpPr>
        <p:spPr bwMode="auto">
          <a:xfrm>
            <a:off x="5259388" y="6135688"/>
            <a:ext cx="1268412" cy="30162"/>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52232" name="AutoShape 7"/>
          <p:cNvSpPr>
            <a:spLocks noChangeArrowheads="1"/>
          </p:cNvSpPr>
          <p:nvPr/>
        </p:nvSpPr>
        <p:spPr bwMode="auto">
          <a:xfrm>
            <a:off x="1706564" y="5724525"/>
            <a:ext cx="3597275" cy="839788"/>
          </a:xfrm>
          <a:prstGeom prst="roundRect">
            <a:avLst>
              <a:gd name="adj" fmla="val 12495"/>
            </a:avLst>
          </a:prstGeom>
          <a:solidFill>
            <a:srgbClr val="00B6B2"/>
          </a:solidFill>
          <a:ln w="12700">
            <a:solidFill>
              <a:schemeClr val="tx1"/>
            </a:solidFill>
            <a:round/>
            <a:headEnd/>
            <a:tailEnd/>
          </a:ln>
        </p:spPr>
        <p:txBody>
          <a:bodyPr wrap="none" anchor="ctr"/>
          <a:lstStyle/>
          <a:p>
            <a:endParaRPr lang="en-AU"/>
          </a:p>
        </p:txBody>
      </p:sp>
      <p:sp>
        <p:nvSpPr>
          <p:cNvPr id="52233" name="Rectangle 8"/>
          <p:cNvSpPr>
            <a:spLocks noChangeArrowheads="1"/>
          </p:cNvSpPr>
          <p:nvPr/>
        </p:nvSpPr>
        <p:spPr bwMode="auto">
          <a:xfrm>
            <a:off x="1774826" y="5781676"/>
            <a:ext cx="3542637" cy="70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2000" b="1">
                <a:latin typeface="Kino MT" charset="0"/>
              </a:rPr>
              <a:t>Little</a:t>
            </a:r>
            <a:r>
              <a:rPr lang="en-US" sz="2000" b="1">
                <a:latin typeface="Brush Script MT" pitchFamily="66" charset="0"/>
              </a:rPr>
              <a:t> </a:t>
            </a:r>
            <a:r>
              <a:rPr lang="en-US" sz="2000" b="1">
                <a:latin typeface="Kino MT" charset="0"/>
              </a:rPr>
              <a:t>appreciation of choral</a:t>
            </a:r>
          </a:p>
          <a:p>
            <a:pPr eaLnBrk="0" hangingPunct="0"/>
            <a:r>
              <a:rPr lang="en-US" sz="2000" b="1">
                <a:latin typeface="Kino MT" charset="0"/>
              </a:rPr>
              <a:t>    music in community</a:t>
            </a:r>
          </a:p>
        </p:txBody>
      </p:sp>
      <p:sp>
        <p:nvSpPr>
          <p:cNvPr id="52234" name="AutoShape 9"/>
          <p:cNvSpPr>
            <a:spLocks noChangeArrowheads="1"/>
          </p:cNvSpPr>
          <p:nvPr/>
        </p:nvSpPr>
        <p:spPr bwMode="auto">
          <a:xfrm>
            <a:off x="6527801" y="5734050"/>
            <a:ext cx="3609975" cy="833438"/>
          </a:xfrm>
          <a:prstGeom prst="roundRect">
            <a:avLst>
              <a:gd name="adj" fmla="val 12495"/>
            </a:avLst>
          </a:prstGeom>
          <a:solidFill>
            <a:srgbClr val="00B6B2"/>
          </a:solidFill>
          <a:ln w="12700">
            <a:solidFill>
              <a:schemeClr val="tx1"/>
            </a:solidFill>
            <a:round/>
            <a:headEnd/>
            <a:tailEnd/>
          </a:ln>
        </p:spPr>
        <p:txBody>
          <a:bodyPr wrap="none" anchor="ctr"/>
          <a:lstStyle/>
          <a:p>
            <a:endParaRPr lang="en-AU"/>
          </a:p>
        </p:txBody>
      </p:sp>
      <p:sp>
        <p:nvSpPr>
          <p:cNvPr id="52235" name="Rectangle 10"/>
          <p:cNvSpPr>
            <a:spLocks noChangeArrowheads="1"/>
          </p:cNvSpPr>
          <p:nvPr/>
        </p:nvSpPr>
        <p:spPr bwMode="auto">
          <a:xfrm>
            <a:off x="6604001" y="5778501"/>
            <a:ext cx="3499357" cy="70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2000" b="1">
                <a:latin typeface="Kino MT" charset="0"/>
              </a:rPr>
              <a:t>Greater appreciation of </a:t>
            </a:r>
          </a:p>
          <a:p>
            <a:pPr eaLnBrk="0" hangingPunct="0"/>
            <a:r>
              <a:rPr lang="en-US" sz="2000" b="1">
                <a:latin typeface="Kino MT" charset="0"/>
              </a:rPr>
              <a:t>choral music in community</a:t>
            </a:r>
          </a:p>
        </p:txBody>
      </p:sp>
    </p:spTree>
    <p:extLst>
      <p:ext uri="{BB962C8B-B14F-4D97-AF65-F5344CB8AC3E}">
        <p14:creationId xmlns:p14="http://schemas.microsoft.com/office/powerpoint/2010/main" val="2233148958"/>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a:xfrm>
            <a:off x="1886994" y="130628"/>
            <a:ext cx="7637462" cy="634909"/>
          </a:xfrm>
        </p:spPr>
        <p:txBody>
          <a:bodyPr vert="horz" lIns="90488" tIns="44450" rIns="90488" bIns="44450" rtlCol="0" anchor="b">
            <a:normAutofit/>
          </a:bodyPr>
          <a:lstStyle/>
          <a:p>
            <a:pPr>
              <a:defRPr/>
            </a:pPr>
            <a:r>
              <a:rPr lang="en-US" i="1" dirty="0">
                <a:solidFill>
                  <a:schemeClr val="hlink"/>
                </a:solidFill>
              </a:rPr>
              <a:t>An answer</a:t>
            </a:r>
            <a:r>
              <a:rPr lang="en-US" i="1" dirty="0">
                <a:solidFill>
                  <a:srgbClr val="FAFD00"/>
                </a:solidFill>
              </a:rPr>
              <a:t> </a:t>
            </a:r>
            <a:r>
              <a:rPr lang="en-US" dirty="0"/>
              <a:t>to Exercise 1 (Cont.)</a:t>
            </a:r>
          </a:p>
        </p:txBody>
      </p:sp>
      <p:sp>
        <p:nvSpPr>
          <p:cNvPr id="53250" name="Rectangle 3"/>
          <p:cNvSpPr>
            <a:spLocks noGrp="1" noChangeArrowheads="1"/>
          </p:cNvSpPr>
          <p:nvPr>
            <p:ph idx="1"/>
          </p:nvPr>
        </p:nvSpPr>
        <p:spPr>
          <a:xfrm>
            <a:off x="798044" y="1307646"/>
            <a:ext cx="10761133" cy="4191000"/>
          </a:xfrm>
        </p:spPr>
        <p:txBody>
          <a:bodyPr vert="horz" lIns="90488" tIns="44450" rIns="90488" bIns="44450" rtlCol="0">
            <a:normAutofit/>
          </a:bodyPr>
          <a:lstStyle/>
          <a:p>
            <a:pPr eaLnBrk="1" hangingPunct="1">
              <a:buFont typeface="Wingdings" pitchFamily="2" charset="2"/>
              <a:buNone/>
            </a:pPr>
            <a:r>
              <a:rPr lang="en-US" b="1" i="1" dirty="0">
                <a:solidFill>
                  <a:schemeClr val="hlink"/>
                </a:solidFill>
              </a:rPr>
              <a:t>A possible RD is as follows:</a:t>
            </a:r>
            <a:endParaRPr lang="en-US" dirty="0">
              <a:solidFill>
                <a:schemeClr val="hlink"/>
              </a:solidFill>
            </a:endParaRPr>
          </a:p>
          <a:p>
            <a:pPr eaLnBrk="1" hangingPunct="1">
              <a:buFont typeface="Wingdings" pitchFamily="2" charset="2"/>
              <a:buNone/>
            </a:pPr>
            <a:r>
              <a:rPr lang="en-US" dirty="0"/>
              <a:t>	‘A partially supported, society-owned and operated system which seeks to promote a greater appreciation of choral music within the local community through continuing participation in, and presentation of,  a range of choral works.’</a:t>
            </a:r>
          </a:p>
        </p:txBody>
      </p:sp>
      <p:sp>
        <p:nvSpPr>
          <p:cNvPr id="53251"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0E94C59-A552-494A-A938-1F8CE015A0D6}" type="slidenum">
              <a:rPr lang="en-AU" smtClean="0"/>
              <a:pPr eaLnBrk="1" hangingPunct="1"/>
              <a:t>19</a:t>
            </a:fld>
            <a:endParaRPr lang="en-AU"/>
          </a:p>
        </p:txBody>
      </p:sp>
    </p:spTree>
    <p:extLst>
      <p:ext uri="{BB962C8B-B14F-4D97-AF65-F5344CB8AC3E}">
        <p14:creationId xmlns:p14="http://schemas.microsoft.com/office/powerpoint/2010/main" val="3716103034"/>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1981201" y="152401"/>
            <a:ext cx="8162925" cy="708025"/>
          </a:xfrm>
        </p:spPr>
        <p:txBody>
          <a:bodyPr/>
          <a:lstStyle/>
          <a:p>
            <a:r>
              <a:rPr lang="en-AU" altLang="en-US" sz="3600"/>
              <a:t>Brief Recap</a:t>
            </a:r>
            <a:r>
              <a:rPr lang="en-AU" altLang="en-US" sz="4000"/>
              <a:t>…</a:t>
            </a:r>
          </a:p>
        </p:txBody>
      </p:sp>
      <p:sp>
        <p:nvSpPr>
          <p:cNvPr id="5124" name="Content Placeholder 1"/>
          <p:cNvSpPr>
            <a:spLocks noGrp="1"/>
          </p:cNvSpPr>
          <p:nvPr>
            <p:ph idx="1"/>
          </p:nvPr>
        </p:nvSpPr>
        <p:spPr>
          <a:xfrm>
            <a:off x="1981200" y="914401"/>
            <a:ext cx="8534400" cy="5114925"/>
          </a:xfrm>
        </p:spPr>
        <p:txBody>
          <a:bodyPr/>
          <a:lstStyle/>
          <a:p>
            <a:r>
              <a:rPr lang="en-AU" altLang="en-US" dirty="0"/>
              <a:t>Hard systems thinking is:</a:t>
            </a:r>
          </a:p>
          <a:p>
            <a:pPr lvl="1"/>
            <a:r>
              <a:rPr lang="en-US" altLang="en-US" dirty="0"/>
              <a:t>oriented to goal seeking</a:t>
            </a:r>
          </a:p>
          <a:p>
            <a:pPr lvl="1"/>
            <a:r>
              <a:rPr lang="en-US" altLang="en-US" dirty="0"/>
              <a:t>seek efficient means of achieving known &amp; defined ends</a:t>
            </a:r>
          </a:p>
          <a:p>
            <a:pPr lvl="1"/>
            <a:r>
              <a:rPr lang="en-US" altLang="en-US" dirty="0"/>
              <a:t>assume models are models of the ‘real world’</a:t>
            </a:r>
          </a:p>
          <a:p>
            <a:pPr lvl="1"/>
            <a:r>
              <a:rPr lang="en-US" altLang="en-US" dirty="0"/>
              <a:t>ignore subjectivity</a:t>
            </a:r>
          </a:p>
          <a:p>
            <a:r>
              <a:rPr lang="en-AU" altLang="en-US" dirty="0"/>
              <a:t>Soft system thinking is:</a:t>
            </a:r>
          </a:p>
          <a:p>
            <a:pPr lvl="1"/>
            <a:r>
              <a:rPr lang="en-US" altLang="en-US" dirty="0"/>
              <a:t>oriented to learning</a:t>
            </a:r>
          </a:p>
          <a:p>
            <a:pPr lvl="1"/>
            <a:r>
              <a:rPr lang="en-US" altLang="en-US" dirty="0"/>
              <a:t>acknowledge both multiple perceptions of reality &amp; multiple (often conflicting) objectives</a:t>
            </a:r>
          </a:p>
          <a:p>
            <a:pPr lvl="1"/>
            <a:r>
              <a:rPr lang="en-US" altLang="en-US" dirty="0"/>
              <a:t>social world is a creative construct of human beings</a:t>
            </a:r>
          </a:p>
          <a:p>
            <a:endParaRPr lang="en-AU" altLang="en-US" dirty="0"/>
          </a:p>
          <a:p>
            <a:pPr>
              <a:buFont typeface="Wingdings" panose="05000000000000000000" pitchFamily="2" charset="2"/>
              <a:buNone/>
            </a:pPr>
            <a:endParaRPr lang="en-AU" altLang="en-US" dirty="0"/>
          </a:p>
          <a:p>
            <a:pPr>
              <a:buFont typeface="Wingdings" panose="05000000000000000000" pitchFamily="2" charset="2"/>
              <a:buNone/>
            </a:pPr>
            <a:endParaRPr lang="en-AU" altLang="en-US" dirty="0"/>
          </a:p>
        </p:txBody>
      </p:sp>
      <p:sp>
        <p:nvSpPr>
          <p:cNvPr id="5123"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Verdana" panose="020B0604030504040204" pitchFamily="34" charset="0"/>
              </a:defRPr>
            </a:lvl1pPr>
            <a:lvl2pPr marL="742950" indent="-285750" eaLnBrk="0" hangingPunct="0">
              <a:defRPr sz="2000">
                <a:solidFill>
                  <a:schemeClr val="tx1"/>
                </a:solidFill>
                <a:latin typeface="Verdana" panose="020B0604030504040204" pitchFamily="34" charset="0"/>
              </a:defRPr>
            </a:lvl2pPr>
            <a:lvl3pPr marL="1143000" indent="-228600" eaLnBrk="0" hangingPunct="0">
              <a:defRPr sz="2000">
                <a:solidFill>
                  <a:schemeClr val="tx1"/>
                </a:solidFill>
                <a:latin typeface="Verdana" panose="020B0604030504040204" pitchFamily="34" charset="0"/>
              </a:defRPr>
            </a:lvl3pPr>
            <a:lvl4pPr marL="1600200" indent="-228600" eaLnBrk="0" hangingPunct="0">
              <a:defRPr sz="2000">
                <a:solidFill>
                  <a:schemeClr val="tx1"/>
                </a:solidFill>
                <a:latin typeface="Verdana" panose="020B0604030504040204" pitchFamily="34" charset="0"/>
              </a:defRPr>
            </a:lvl4pPr>
            <a:lvl5pPr marL="2057400" indent="-228600" eaLnBrk="0" hangingPunct="0">
              <a:defRPr sz="2000">
                <a:solidFill>
                  <a:schemeClr val="tx1"/>
                </a:solidFill>
                <a:latin typeface="Verdana" panose="020B0604030504040204" pitchFamily="34" charset="0"/>
              </a:defRPr>
            </a:lvl5pPr>
            <a:lvl6pPr marL="2514600" indent="-228600" eaLnBrk="0" fontAlgn="base" hangingPunct="0">
              <a:spcBef>
                <a:spcPct val="0"/>
              </a:spcBef>
              <a:spcAft>
                <a:spcPct val="0"/>
              </a:spcAft>
              <a:buClr>
                <a:schemeClr val="bg1"/>
              </a:buClr>
              <a:buSzPct val="100000"/>
              <a:buFont typeface="Wingdings" panose="05000000000000000000" pitchFamily="2" charset="2"/>
              <a:defRPr sz="2000">
                <a:solidFill>
                  <a:schemeClr val="tx1"/>
                </a:solidFill>
                <a:latin typeface="Verdana" panose="020B0604030504040204" pitchFamily="34" charset="0"/>
              </a:defRPr>
            </a:lvl6pPr>
            <a:lvl7pPr marL="2971800" indent="-228600" eaLnBrk="0" fontAlgn="base" hangingPunct="0">
              <a:spcBef>
                <a:spcPct val="0"/>
              </a:spcBef>
              <a:spcAft>
                <a:spcPct val="0"/>
              </a:spcAft>
              <a:buClr>
                <a:schemeClr val="bg1"/>
              </a:buClr>
              <a:buSzPct val="100000"/>
              <a:buFont typeface="Wingdings" panose="05000000000000000000" pitchFamily="2" charset="2"/>
              <a:defRPr sz="2000">
                <a:solidFill>
                  <a:schemeClr val="tx1"/>
                </a:solidFill>
                <a:latin typeface="Verdana" panose="020B0604030504040204" pitchFamily="34" charset="0"/>
              </a:defRPr>
            </a:lvl7pPr>
            <a:lvl8pPr marL="3429000" indent="-228600" eaLnBrk="0" fontAlgn="base" hangingPunct="0">
              <a:spcBef>
                <a:spcPct val="0"/>
              </a:spcBef>
              <a:spcAft>
                <a:spcPct val="0"/>
              </a:spcAft>
              <a:buClr>
                <a:schemeClr val="bg1"/>
              </a:buClr>
              <a:buSzPct val="100000"/>
              <a:buFont typeface="Wingdings" panose="05000000000000000000" pitchFamily="2" charset="2"/>
              <a:defRPr sz="2000">
                <a:solidFill>
                  <a:schemeClr val="tx1"/>
                </a:solidFill>
                <a:latin typeface="Verdana" panose="020B0604030504040204" pitchFamily="34" charset="0"/>
              </a:defRPr>
            </a:lvl8pPr>
            <a:lvl9pPr marL="3886200" indent="-228600" eaLnBrk="0" fontAlgn="base" hangingPunct="0">
              <a:spcBef>
                <a:spcPct val="0"/>
              </a:spcBef>
              <a:spcAft>
                <a:spcPct val="0"/>
              </a:spcAft>
              <a:buClr>
                <a:schemeClr val="bg1"/>
              </a:buClr>
              <a:buSzPct val="100000"/>
              <a:buFont typeface="Wingdings" panose="05000000000000000000" pitchFamily="2" charset="2"/>
              <a:defRPr sz="2000">
                <a:solidFill>
                  <a:schemeClr val="tx1"/>
                </a:solidFill>
                <a:latin typeface="Verdana" panose="020B0604030504040204" pitchFamily="34" charset="0"/>
              </a:defRPr>
            </a:lvl9pPr>
          </a:lstStyle>
          <a:p>
            <a:pPr eaLnBrk="1" hangingPunct="1"/>
            <a:fld id="{2F34AE59-9FB0-4F10-9388-94F910E19A43}" type="slidenum">
              <a:rPr lang="en-AU" altLang="en-US" sz="1400"/>
              <a:pPr eaLnBrk="1" hangingPunct="1"/>
              <a:t>2</a:t>
            </a:fld>
            <a:endParaRPr lang="en-AU" altLang="en-US" sz="1400"/>
          </a:p>
        </p:txBody>
      </p:sp>
    </p:spTree>
    <p:extLst>
      <p:ext uri="{BB962C8B-B14F-4D97-AF65-F5344CB8AC3E}">
        <p14:creationId xmlns:p14="http://schemas.microsoft.com/office/powerpoint/2010/main" val="1506610433"/>
      </p:ext>
    </p:extLst>
  </p:cSld>
  <p:clrMapOvr>
    <a:masterClrMapping/>
  </p:clrMapOvr>
  <p:transition>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2051050" y="-8731"/>
            <a:ext cx="7753350" cy="817563"/>
          </a:xfrm>
        </p:spPr>
        <p:txBody>
          <a:bodyPr vert="horz" lIns="90488" tIns="44450" rIns="90488" bIns="44450" rtlCol="0" anchor="b">
            <a:normAutofit fontScale="90000"/>
          </a:bodyPr>
          <a:lstStyle/>
          <a:p>
            <a:pPr>
              <a:defRPr/>
            </a:pPr>
            <a:r>
              <a:rPr lang="en-US" i="1" dirty="0">
                <a:solidFill>
                  <a:schemeClr val="hlink"/>
                </a:solidFill>
              </a:rPr>
              <a:t>Stage 4 :</a:t>
            </a:r>
            <a:r>
              <a:rPr lang="en-US" i="1" dirty="0">
                <a:solidFill>
                  <a:srgbClr val="FAFD00"/>
                </a:solidFill>
              </a:rPr>
              <a:t> </a:t>
            </a:r>
            <a:r>
              <a:rPr lang="en-US" dirty="0"/>
              <a:t>Building Conceptual Models</a:t>
            </a:r>
          </a:p>
        </p:txBody>
      </p:sp>
      <p:sp>
        <p:nvSpPr>
          <p:cNvPr id="5427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E9C9BE8-B38A-4581-A9BC-0B43B070B103}" type="slidenum">
              <a:rPr lang="en-AU" smtClean="0"/>
              <a:pPr eaLnBrk="1" hangingPunct="1"/>
              <a:t>20</a:t>
            </a:fld>
            <a:endParaRPr lang="en-AU"/>
          </a:p>
        </p:txBody>
      </p:sp>
      <p:sp>
        <p:nvSpPr>
          <p:cNvPr id="110595" name="Oval 3"/>
          <p:cNvSpPr>
            <a:spLocks noChangeArrowheads="1"/>
          </p:cNvSpPr>
          <p:nvPr/>
        </p:nvSpPr>
        <p:spPr bwMode="auto">
          <a:xfrm>
            <a:off x="1736725" y="2676525"/>
            <a:ext cx="3200400" cy="2014538"/>
          </a:xfrm>
          <a:prstGeom prst="ellipse">
            <a:avLst/>
          </a:prstGeom>
          <a:solidFill>
            <a:srgbClr val="EF9100"/>
          </a:solidFill>
          <a:ln w="12700">
            <a:noFill/>
            <a:round/>
            <a:headEnd/>
            <a:tailEnd/>
          </a:ln>
          <a:effectLst>
            <a:outerShdw dist="107763" dir="2700000" algn="ctr" rotWithShape="0">
              <a:schemeClr val="bg2">
                <a:alpha val="50000"/>
              </a:schemeClr>
            </a:outerShdw>
          </a:effectLst>
        </p:spPr>
        <p:txBody>
          <a:bodyPr wrap="none" anchor="ctr"/>
          <a:lstStyle/>
          <a:p>
            <a:pPr>
              <a:defRPr/>
            </a:pPr>
            <a:endParaRPr lang="en-US"/>
          </a:p>
        </p:txBody>
      </p:sp>
      <p:sp>
        <p:nvSpPr>
          <p:cNvPr id="54277" name="Rectangle 4"/>
          <p:cNvSpPr>
            <a:spLocks noChangeArrowheads="1"/>
          </p:cNvSpPr>
          <p:nvPr/>
        </p:nvSpPr>
        <p:spPr bwMode="auto">
          <a:xfrm>
            <a:off x="2228851" y="3000376"/>
            <a:ext cx="2149475" cy="13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algn="ctr" eaLnBrk="0" hangingPunct="0"/>
            <a:r>
              <a:rPr lang="en-US" sz="2800" b="1">
                <a:solidFill>
                  <a:schemeClr val="bg1"/>
                </a:solidFill>
                <a:latin typeface="Times New Roman" pitchFamily="18" charset="0"/>
              </a:rPr>
              <a:t>3. Formulate </a:t>
            </a:r>
          </a:p>
          <a:p>
            <a:pPr algn="ctr" eaLnBrk="0" hangingPunct="0"/>
            <a:r>
              <a:rPr lang="en-US" sz="2800" b="1">
                <a:solidFill>
                  <a:schemeClr val="bg1"/>
                </a:solidFill>
                <a:latin typeface="Times New Roman" pitchFamily="18" charset="0"/>
              </a:rPr>
              <a:t>root</a:t>
            </a:r>
          </a:p>
          <a:p>
            <a:pPr algn="ctr" eaLnBrk="0" hangingPunct="0"/>
            <a:r>
              <a:rPr lang="en-US" sz="2800" b="1">
                <a:solidFill>
                  <a:schemeClr val="bg1"/>
                </a:solidFill>
                <a:latin typeface="Times New Roman" pitchFamily="18" charset="0"/>
              </a:rPr>
              <a:t>definitions</a:t>
            </a:r>
          </a:p>
        </p:txBody>
      </p:sp>
      <p:sp>
        <p:nvSpPr>
          <p:cNvPr id="54278" name="Arc 5"/>
          <p:cNvSpPr>
            <a:spLocks/>
          </p:cNvSpPr>
          <p:nvPr/>
        </p:nvSpPr>
        <p:spPr bwMode="auto">
          <a:xfrm>
            <a:off x="1812925" y="1751013"/>
            <a:ext cx="8077200" cy="762000"/>
          </a:xfrm>
          <a:custGeom>
            <a:avLst/>
            <a:gdLst>
              <a:gd name="T0" fmla="*/ 2147483647 w 21600"/>
              <a:gd name="T1" fmla="*/ 0 h 21600"/>
              <a:gd name="T2" fmla="*/ 0 w 21600"/>
              <a:gd name="T3" fmla="*/ 26881666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50800" cap="rnd">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endParaRPr lang="en-AU"/>
          </a:p>
        </p:txBody>
      </p:sp>
      <p:sp>
        <p:nvSpPr>
          <p:cNvPr id="110598" name="Oval 6"/>
          <p:cNvSpPr>
            <a:spLocks noChangeArrowheads="1"/>
          </p:cNvSpPr>
          <p:nvPr/>
        </p:nvSpPr>
        <p:spPr bwMode="auto">
          <a:xfrm>
            <a:off x="5927725" y="3503613"/>
            <a:ext cx="4419600" cy="2057400"/>
          </a:xfrm>
          <a:prstGeom prst="ellipse">
            <a:avLst/>
          </a:prstGeom>
          <a:solidFill>
            <a:srgbClr val="FAFD00"/>
          </a:solidFill>
          <a:ln w="12700">
            <a:noFill/>
            <a:round/>
            <a:headEnd/>
            <a:tailEnd/>
          </a:ln>
          <a:effectLst>
            <a:outerShdw dist="107763" dir="2700000" algn="ctr" rotWithShape="0">
              <a:schemeClr val="bg2">
                <a:alpha val="50000"/>
              </a:schemeClr>
            </a:outerShdw>
          </a:effectLst>
        </p:spPr>
        <p:txBody>
          <a:bodyPr wrap="none" anchor="ctr"/>
          <a:lstStyle/>
          <a:p>
            <a:pPr>
              <a:defRPr/>
            </a:pPr>
            <a:endParaRPr lang="en-US"/>
          </a:p>
        </p:txBody>
      </p:sp>
      <p:sp>
        <p:nvSpPr>
          <p:cNvPr id="54280" name="Rectangle 7"/>
          <p:cNvSpPr>
            <a:spLocks noChangeArrowheads="1"/>
          </p:cNvSpPr>
          <p:nvPr/>
        </p:nvSpPr>
        <p:spPr bwMode="auto">
          <a:xfrm>
            <a:off x="6210300" y="4346575"/>
            <a:ext cx="394335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2800" b="1">
                <a:solidFill>
                  <a:schemeClr val="bg1"/>
                </a:solidFill>
                <a:latin typeface="Times New Roman" pitchFamily="18" charset="0"/>
              </a:rPr>
              <a:t>4. Conceptual Modelling</a:t>
            </a:r>
          </a:p>
        </p:txBody>
      </p:sp>
      <p:sp>
        <p:nvSpPr>
          <p:cNvPr id="54281" name="Rectangle 8"/>
          <p:cNvSpPr>
            <a:spLocks noChangeArrowheads="1"/>
          </p:cNvSpPr>
          <p:nvPr/>
        </p:nvSpPr>
        <p:spPr bwMode="auto">
          <a:xfrm>
            <a:off x="4281489" y="5613400"/>
            <a:ext cx="3938587"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2800" b="1" i="1">
                <a:solidFill>
                  <a:schemeClr val="tx2"/>
                </a:solidFill>
                <a:latin typeface="Times New Roman" pitchFamily="18" charset="0"/>
              </a:rPr>
              <a:t>What do we have to do</a:t>
            </a:r>
          </a:p>
          <a:p>
            <a:pPr algn="ctr" eaLnBrk="0" hangingPunct="0"/>
            <a:r>
              <a:rPr lang="en-US" sz="2800" b="1" i="1">
                <a:solidFill>
                  <a:schemeClr val="tx2"/>
                </a:solidFill>
                <a:latin typeface="Times New Roman" pitchFamily="18" charset="0"/>
              </a:rPr>
              <a:t>to be what we want to be?</a:t>
            </a:r>
          </a:p>
        </p:txBody>
      </p:sp>
      <p:sp>
        <p:nvSpPr>
          <p:cNvPr id="54282" name="Line 9"/>
          <p:cNvSpPr>
            <a:spLocks noChangeShapeType="1"/>
          </p:cNvSpPr>
          <p:nvPr/>
        </p:nvSpPr>
        <p:spPr bwMode="auto">
          <a:xfrm>
            <a:off x="4937125" y="3579813"/>
            <a:ext cx="1371600" cy="38100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110602" name="AutoShape 10"/>
          <p:cNvSpPr>
            <a:spLocks noChangeArrowheads="1"/>
          </p:cNvSpPr>
          <p:nvPr/>
        </p:nvSpPr>
        <p:spPr bwMode="auto">
          <a:xfrm>
            <a:off x="6864350" y="3649663"/>
            <a:ext cx="534988" cy="487362"/>
          </a:xfrm>
          <a:prstGeom prst="star5">
            <a:avLst/>
          </a:prstGeom>
          <a:solidFill>
            <a:schemeClr val="accent1"/>
          </a:solidFill>
          <a:ln w="12700">
            <a:solidFill>
              <a:schemeClr val="tx1"/>
            </a:solidFill>
            <a:miter lim="800000"/>
            <a:headEnd/>
            <a:tailEnd/>
          </a:ln>
          <a:effectLst/>
        </p:spPr>
        <p:txBody>
          <a:bodyPr wrap="none" anchor="ctr"/>
          <a:lstStyle/>
          <a:p>
            <a:pPr>
              <a:defRPr/>
            </a:pPr>
            <a:endParaRPr lang="en-US"/>
          </a:p>
        </p:txBody>
      </p:sp>
      <p:sp>
        <p:nvSpPr>
          <p:cNvPr id="54284" name="Rectangle 11"/>
          <p:cNvSpPr>
            <a:spLocks noChangeArrowheads="1"/>
          </p:cNvSpPr>
          <p:nvPr/>
        </p:nvSpPr>
        <p:spPr bwMode="auto">
          <a:xfrm>
            <a:off x="3979863" y="1798638"/>
            <a:ext cx="1689438" cy="45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2400" b="1">
                <a:latin typeface="Times New Roman" pitchFamily="18" charset="0"/>
              </a:rPr>
              <a:t>Real World</a:t>
            </a:r>
          </a:p>
        </p:txBody>
      </p:sp>
      <p:sp>
        <p:nvSpPr>
          <p:cNvPr id="54285" name="Rectangle 12"/>
          <p:cNvSpPr>
            <a:spLocks noChangeArrowheads="1"/>
          </p:cNvSpPr>
          <p:nvPr/>
        </p:nvSpPr>
        <p:spPr bwMode="auto">
          <a:xfrm>
            <a:off x="5194300" y="2536825"/>
            <a:ext cx="2530374" cy="45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2400" b="1">
                <a:latin typeface="Times New Roman" pitchFamily="18" charset="0"/>
              </a:rPr>
              <a:t>Systems Thinking</a:t>
            </a:r>
          </a:p>
        </p:txBody>
      </p:sp>
    </p:spTree>
    <p:extLst>
      <p:ext uri="{BB962C8B-B14F-4D97-AF65-F5344CB8AC3E}">
        <p14:creationId xmlns:p14="http://schemas.microsoft.com/office/powerpoint/2010/main" val="619827078"/>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719667" y="105863"/>
            <a:ext cx="9557658" cy="665163"/>
          </a:xfrm>
        </p:spPr>
        <p:txBody>
          <a:bodyPr vert="horz" lIns="90488" tIns="44450" rIns="90488" bIns="44450" rtlCol="0" anchor="b">
            <a:normAutofit fontScale="90000"/>
          </a:bodyPr>
          <a:lstStyle/>
          <a:p>
            <a:pPr>
              <a:defRPr/>
            </a:pPr>
            <a:r>
              <a:rPr lang="en-US" sz="4000" i="1" dirty="0"/>
              <a:t>Stage 4: Building Conceptual Models</a:t>
            </a:r>
          </a:p>
        </p:txBody>
      </p:sp>
      <p:sp>
        <p:nvSpPr>
          <p:cNvPr id="55298" name="Rectangle 3"/>
          <p:cNvSpPr>
            <a:spLocks noGrp="1" noChangeArrowheads="1"/>
          </p:cNvSpPr>
          <p:nvPr>
            <p:ph idx="1"/>
          </p:nvPr>
        </p:nvSpPr>
        <p:spPr/>
        <p:txBody>
          <a:bodyPr vert="horz" lIns="90488" tIns="44450" rIns="90488" bIns="44450" rtlCol="0">
            <a:normAutofit/>
          </a:bodyPr>
          <a:lstStyle/>
          <a:p>
            <a:pPr eaLnBrk="1" hangingPunct="1"/>
            <a:r>
              <a:rPr lang="en-US" b="1" i="1" dirty="0"/>
              <a:t>the </a:t>
            </a:r>
            <a:r>
              <a:rPr lang="en-US" b="1" i="1" dirty="0" err="1"/>
              <a:t>modelling</a:t>
            </a:r>
            <a:r>
              <a:rPr lang="en-US" b="1" i="1" dirty="0"/>
              <a:t> process </a:t>
            </a:r>
            <a:r>
              <a:rPr lang="en-US" dirty="0"/>
              <a:t>consists of assembling &amp; structuring  the </a:t>
            </a:r>
            <a:r>
              <a:rPr lang="en-US" b="1" i="1" dirty="0"/>
              <a:t>minimum necessary activities</a:t>
            </a:r>
            <a:r>
              <a:rPr lang="en-US" b="1" i="1" dirty="0">
                <a:solidFill>
                  <a:srgbClr val="FAFD00"/>
                </a:solidFill>
              </a:rPr>
              <a:t>  </a:t>
            </a:r>
            <a:r>
              <a:rPr lang="en-US" dirty="0"/>
              <a:t>to carry out the transformation process in the light of the definitions of the CATWOE elements</a:t>
            </a:r>
          </a:p>
          <a:p>
            <a:pPr eaLnBrk="1" hangingPunct="1">
              <a:buFont typeface="Wingdings" pitchFamily="2" charset="2"/>
              <a:buNone/>
            </a:pPr>
            <a:endParaRPr lang="en-US" dirty="0"/>
          </a:p>
          <a:p>
            <a:pPr eaLnBrk="1" hangingPunct="1"/>
            <a:r>
              <a:rPr lang="en-US" b="1" i="1" dirty="0"/>
              <a:t>the </a:t>
            </a:r>
            <a:r>
              <a:rPr lang="en-US" b="1" i="1" dirty="0" err="1"/>
              <a:t>modelling</a:t>
            </a:r>
            <a:r>
              <a:rPr lang="en-US" b="1" i="1" dirty="0"/>
              <a:t> language</a:t>
            </a:r>
            <a:r>
              <a:rPr lang="en-US" b="1" i="1" dirty="0">
                <a:solidFill>
                  <a:srgbClr val="FAFD00"/>
                </a:solidFill>
              </a:rPr>
              <a:t> </a:t>
            </a:r>
            <a:r>
              <a:rPr lang="en-US" dirty="0"/>
              <a:t>is based upon </a:t>
            </a:r>
            <a:r>
              <a:rPr lang="en-US" b="1" i="1" dirty="0"/>
              <a:t>verbs </a:t>
            </a:r>
            <a:r>
              <a:rPr lang="en-US" dirty="0"/>
              <a:t>and the models are </a:t>
            </a:r>
            <a:r>
              <a:rPr lang="en-US" dirty="0" err="1"/>
              <a:t>idealised</a:t>
            </a:r>
            <a:r>
              <a:rPr lang="en-US" dirty="0"/>
              <a:t> systems called </a:t>
            </a:r>
            <a:r>
              <a:rPr lang="en-US" b="1" i="1" dirty="0"/>
              <a:t>‘human activity systems (HAS)’ </a:t>
            </a:r>
          </a:p>
        </p:txBody>
      </p:sp>
      <p:sp>
        <p:nvSpPr>
          <p:cNvPr id="55299"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8C3542E-E27D-4035-B2D0-D317E6D437AC}" type="slidenum">
              <a:rPr lang="en-AU" smtClean="0"/>
              <a:pPr eaLnBrk="1" hangingPunct="1"/>
              <a:t>21</a:t>
            </a:fld>
            <a:endParaRPr lang="en-AU"/>
          </a:p>
        </p:txBody>
      </p:sp>
    </p:spTree>
    <p:extLst>
      <p:ext uri="{BB962C8B-B14F-4D97-AF65-F5344CB8AC3E}">
        <p14:creationId xmlns:p14="http://schemas.microsoft.com/office/powerpoint/2010/main" val="338553086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5298">
                                            <p:txEl>
                                              <p:pRg st="2" end="2"/>
                                            </p:txEl>
                                          </p:spTgt>
                                        </p:tgtEl>
                                        <p:attrNameLst>
                                          <p:attrName>style.visibility</p:attrName>
                                        </p:attrNameLst>
                                      </p:cBhvr>
                                      <p:to>
                                        <p:strVal val="visible"/>
                                      </p:to>
                                    </p:set>
                                    <p:animEffect transition="in" filter="blinds(horizontal)">
                                      <p:cBhvr>
                                        <p:cTn id="7" dur="500"/>
                                        <p:tgtEl>
                                          <p:spTgt spid="5529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vert="horz" lIns="90488" tIns="44450" rIns="90488" bIns="44450" rtlCol="0" anchor="ctr">
            <a:normAutofit/>
          </a:bodyPr>
          <a:lstStyle/>
          <a:p>
            <a:pPr>
              <a:defRPr/>
            </a:pPr>
            <a:r>
              <a:rPr lang="en-US"/>
              <a:t>Stages of SSM (cont)</a:t>
            </a:r>
          </a:p>
        </p:txBody>
      </p:sp>
      <p:sp>
        <p:nvSpPr>
          <p:cNvPr id="57346" name="Rectangle 3"/>
          <p:cNvSpPr>
            <a:spLocks noGrp="1" noChangeArrowheads="1"/>
          </p:cNvSpPr>
          <p:nvPr>
            <p:ph idx="1"/>
          </p:nvPr>
        </p:nvSpPr>
        <p:spPr>
          <a:xfrm>
            <a:off x="2208213" y="1700213"/>
            <a:ext cx="8032750" cy="4114800"/>
          </a:xfrm>
        </p:spPr>
        <p:txBody>
          <a:bodyPr vert="horz" lIns="90488" tIns="44450" rIns="90488" bIns="44450" rtlCol="0">
            <a:normAutofit/>
          </a:bodyPr>
          <a:lstStyle/>
          <a:p>
            <a:pPr eaLnBrk="1" hangingPunct="1"/>
            <a:r>
              <a:rPr lang="en-US" b="1" dirty="0"/>
              <a:t>Stage 4:  </a:t>
            </a:r>
            <a:r>
              <a:rPr lang="en-US" b="1" i="1" dirty="0"/>
              <a:t>Building conceptual models</a:t>
            </a:r>
            <a:endParaRPr lang="en-US" b="1" dirty="0"/>
          </a:p>
          <a:p>
            <a:pPr lvl="1" eaLnBrk="1" hangingPunct="1"/>
            <a:r>
              <a:rPr lang="en-US" dirty="0"/>
              <a:t>account of activities that system must do to </a:t>
            </a:r>
            <a:r>
              <a:rPr lang="en-US" dirty="0" err="1"/>
              <a:t>fulfil</a:t>
            </a:r>
            <a:r>
              <a:rPr lang="en-US" dirty="0"/>
              <a:t> requirements of RD</a:t>
            </a:r>
          </a:p>
          <a:p>
            <a:pPr lvl="1" eaLnBrk="1" hangingPunct="1"/>
            <a:r>
              <a:rPr lang="en-US" dirty="0"/>
              <a:t>CM </a:t>
            </a:r>
            <a:r>
              <a:rPr lang="en-US" u="sng" dirty="0"/>
              <a:t>must</a:t>
            </a:r>
            <a:r>
              <a:rPr lang="en-US" dirty="0"/>
              <a:t> be developed from relevant RD</a:t>
            </a:r>
          </a:p>
          <a:p>
            <a:pPr lvl="1" eaLnBrk="1" hangingPunct="1"/>
            <a:r>
              <a:rPr lang="en-US" dirty="0"/>
              <a:t>draw out </a:t>
            </a:r>
            <a:r>
              <a:rPr lang="en-US" u="sng" dirty="0"/>
              <a:t>verbs</a:t>
            </a:r>
            <a:r>
              <a:rPr lang="en-US" dirty="0"/>
              <a:t> necessary to describe activities that have to be present to perform task identified in RD</a:t>
            </a:r>
          </a:p>
          <a:p>
            <a:pPr lvl="1" eaLnBrk="1" hangingPunct="1"/>
            <a:r>
              <a:rPr lang="en-US" dirty="0"/>
              <a:t>sub-systems may be concerned with</a:t>
            </a:r>
          </a:p>
          <a:p>
            <a:pPr lvl="2" eaLnBrk="1" hangingPunct="1"/>
            <a:r>
              <a:rPr lang="en-US" dirty="0"/>
              <a:t>operations</a:t>
            </a:r>
          </a:p>
          <a:p>
            <a:pPr lvl="2" eaLnBrk="1" hangingPunct="1"/>
            <a:r>
              <a:rPr lang="en-US" dirty="0"/>
              <a:t>monitoring and control</a:t>
            </a:r>
          </a:p>
        </p:txBody>
      </p:sp>
      <p:sp>
        <p:nvSpPr>
          <p:cNvPr id="57347"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A324A9F-3B19-4F90-AD4E-10BDD43BA65E}" type="slidenum">
              <a:rPr lang="en-AU" smtClean="0"/>
              <a:pPr eaLnBrk="1" hangingPunct="1"/>
              <a:t>22</a:t>
            </a:fld>
            <a:endParaRPr lang="en-AU"/>
          </a:p>
        </p:txBody>
      </p:sp>
    </p:spTree>
    <p:extLst>
      <p:ext uri="{BB962C8B-B14F-4D97-AF65-F5344CB8AC3E}">
        <p14:creationId xmlns:p14="http://schemas.microsoft.com/office/powerpoint/2010/main" val="152545297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7346">
                                            <p:txEl>
                                              <p:pRg st="2" end="2"/>
                                            </p:txEl>
                                          </p:spTgt>
                                        </p:tgtEl>
                                        <p:attrNameLst>
                                          <p:attrName>style.visibility</p:attrName>
                                        </p:attrNameLst>
                                      </p:cBhvr>
                                      <p:to>
                                        <p:strVal val="visible"/>
                                      </p:to>
                                    </p:set>
                                    <p:animEffect transition="in" filter="blinds(horizontal)">
                                      <p:cBhvr>
                                        <p:cTn id="7" dur="500"/>
                                        <p:tgtEl>
                                          <p:spTgt spid="5734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7346">
                                            <p:txEl>
                                              <p:pRg st="3" end="3"/>
                                            </p:txEl>
                                          </p:spTgt>
                                        </p:tgtEl>
                                        <p:attrNameLst>
                                          <p:attrName>style.visibility</p:attrName>
                                        </p:attrNameLst>
                                      </p:cBhvr>
                                      <p:to>
                                        <p:strVal val="visible"/>
                                      </p:to>
                                    </p:set>
                                    <p:animEffect transition="in" filter="blinds(horizontal)">
                                      <p:cBhvr>
                                        <p:cTn id="12" dur="500"/>
                                        <p:tgtEl>
                                          <p:spTgt spid="57346">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7346">
                                            <p:txEl>
                                              <p:pRg st="4" end="4"/>
                                            </p:txEl>
                                          </p:spTgt>
                                        </p:tgtEl>
                                        <p:attrNameLst>
                                          <p:attrName>style.visibility</p:attrName>
                                        </p:attrNameLst>
                                      </p:cBhvr>
                                      <p:to>
                                        <p:strVal val="visible"/>
                                      </p:to>
                                    </p:set>
                                    <p:animEffect transition="in" filter="blinds(horizontal)">
                                      <p:cBhvr>
                                        <p:cTn id="17" dur="500"/>
                                        <p:tgtEl>
                                          <p:spTgt spid="57346">
                                            <p:txEl>
                                              <p:pRg st="4" end="4"/>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57346">
                                            <p:txEl>
                                              <p:pRg st="5" end="5"/>
                                            </p:txEl>
                                          </p:spTgt>
                                        </p:tgtEl>
                                        <p:attrNameLst>
                                          <p:attrName>style.visibility</p:attrName>
                                        </p:attrNameLst>
                                      </p:cBhvr>
                                      <p:to>
                                        <p:strVal val="visible"/>
                                      </p:to>
                                    </p:set>
                                    <p:animEffect transition="in" filter="blinds(horizontal)">
                                      <p:cBhvr>
                                        <p:cTn id="20" dur="500"/>
                                        <p:tgtEl>
                                          <p:spTgt spid="57346">
                                            <p:txEl>
                                              <p:pRg st="5" end="5"/>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57346">
                                            <p:txEl>
                                              <p:pRg st="6" end="6"/>
                                            </p:txEl>
                                          </p:spTgt>
                                        </p:tgtEl>
                                        <p:attrNameLst>
                                          <p:attrName>style.visibility</p:attrName>
                                        </p:attrNameLst>
                                      </p:cBhvr>
                                      <p:to>
                                        <p:strVal val="visible"/>
                                      </p:to>
                                    </p:set>
                                    <p:animEffect transition="in" filter="blinds(horizontal)">
                                      <p:cBhvr>
                                        <p:cTn id="23" dur="500"/>
                                        <p:tgtEl>
                                          <p:spTgt spid="5734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356372" y="115504"/>
            <a:ext cx="5479256" cy="6742497"/>
          </a:xfrm>
          <a:prstGeom prst="rect">
            <a:avLst/>
          </a:prstGeom>
        </p:spPr>
      </p:pic>
    </p:spTree>
    <p:extLst>
      <p:ext uri="{BB962C8B-B14F-4D97-AF65-F5344CB8AC3E}">
        <p14:creationId xmlns:p14="http://schemas.microsoft.com/office/powerpoint/2010/main" val="1300607624"/>
      </p:ext>
    </p:extLst>
  </p:cSld>
  <p:clrMapOvr>
    <a:masterClrMapping/>
  </p:clrMapOvr>
  <p:transition>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3488531" y="259882"/>
            <a:ext cx="5214938" cy="6674318"/>
          </a:xfrm>
          <a:prstGeom prst="rect">
            <a:avLst/>
          </a:prstGeom>
        </p:spPr>
      </p:pic>
    </p:spTree>
    <p:extLst>
      <p:ext uri="{BB962C8B-B14F-4D97-AF65-F5344CB8AC3E}">
        <p14:creationId xmlns:p14="http://schemas.microsoft.com/office/powerpoint/2010/main" val="3560431283"/>
      </p:ext>
    </p:extLst>
  </p:cSld>
  <p:clrMapOvr>
    <a:masterClrMapping/>
  </p:clrMapOvr>
  <p:transition>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406378" y="514350"/>
            <a:ext cx="5379244" cy="5829300"/>
          </a:xfrm>
          <a:prstGeom prst="rect">
            <a:avLst/>
          </a:prstGeom>
        </p:spPr>
      </p:pic>
    </p:spTree>
    <p:extLst>
      <p:ext uri="{BB962C8B-B14F-4D97-AF65-F5344CB8AC3E}">
        <p14:creationId xmlns:p14="http://schemas.microsoft.com/office/powerpoint/2010/main" val="936430444"/>
      </p:ext>
    </p:extLst>
  </p:cSld>
  <p:clrMapOvr>
    <a:masterClrMapping/>
  </p:clrMapOvr>
  <p:transition>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767139" y="266700"/>
            <a:ext cx="4657725" cy="6324600"/>
          </a:xfrm>
          <a:prstGeom prst="rect">
            <a:avLst/>
          </a:prstGeom>
        </p:spPr>
      </p:pic>
    </p:spTree>
    <p:extLst>
      <p:ext uri="{BB962C8B-B14F-4D97-AF65-F5344CB8AC3E}">
        <p14:creationId xmlns:p14="http://schemas.microsoft.com/office/powerpoint/2010/main" val="1997708133"/>
      </p:ext>
    </p:extLst>
  </p:cSld>
  <p:clrMapOvr>
    <a:masterClrMapping/>
  </p:clrMapOvr>
  <p:transition>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008358" y="1246474"/>
            <a:ext cx="7529361" cy="4081111"/>
          </a:xfrm>
          <a:prstGeom prst="rect">
            <a:avLst/>
          </a:prstGeom>
        </p:spPr>
      </p:pic>
    </p:spTree>
    <p:extLst>
      <p:ext uri="{BB962C8B-B14F-4D97-AF65-F5344CB8AC3E}">
        <p14:creationId xmlns:p14="http://schemas.microsoft.com/office/powerpoint/2010/main" val="4115938042"/>
      </p:ext>
    </p:extLst>
  </p:cSld>
  <p:clrMapOvr>
    <a:masterClrMapping/>
  </p:clrMapOvr>
  <p:transition>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324225" y="692212"/>
            <a:ext cx="5543550" cy="5588949"/>
          </a:xfrm>
          <a:prstGeom prst="rect">
            <a:avLst/>
          </a:prstGeom>
        </p:spPr>
      </p:pic>
    </p:spTree>
    <p:extLst>
      <p:ext uri="{BB962C8B-B14F-4D97-AF65-F5344CB8AC3E}">
        <p14:creationId xmlns:p14="http://schemas.microsoft.com/office/powerpoint/2010/main" val="3544586314"/>
      </p:ext>
    </p:extLst>
  </p:cSld>
  <p:clrMapOvr>
    <a:masterClrMapping/>
  </p:clrMapOvr>
  <p:transition>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dirty="0"/>
          </a:p>
        </p:txBody>
      </p:sp>
      <p:sp>
        <p:nvSpPr>
          <p:cNvPr id="3" name="Slide Number Placeholder 2"/>
          <p:cNvSpPr>
            <a:spLocks noGrp="1"/>
          </p:cNvSpPr>
          <p:nvPr>
            <p:ph type="sldNum" sz="quarter" idx="12"/>
          </p:nvPr>
        </p:nvSpPr>
        <p:spPr/>
        <p:txBody>
          <a:bodyPr/>
          <a:lstStyle/>
          <a:p>
            <a:pPr>
              <a:defRPr/>
            </a:pPr>
            <a:fld id="{2414E480-0159-4430-86C1-D99E008428AF}" type="slidenum">
              <a:rPr lang="en-AU" smtClean="0"/>
              <a:pPr>
                <a:defRPr/>
              </a:pPr>
              <a:t>29</a:t>
            </a:fld>
            <a:endParaRPr lang="en-AU"/>
          </a:p>
        </p:txBody>
      </p:sp>
      <p:pic>
        <p:nvPicPr>
          <p:cNvPr id="4" name="Picture 3"/>
          <p:cNvPicPr/>
          <p:nvPr/>
        </p:nvPicPr>
        <p:blipFill>
          <a:blip r:embed="rId2"/>
          <a:stretch>
            <a:fillRect/>
          </a:stretch>
        </p:blipFill>
        <p:spPr>
          <a:xfrm>
            <a:off x="1672642" y="99060"/>
            <a:ext cx="7344815" cy="6492240"/>
          </a:xfrm>
          <a:prstGeom prst="rect">
            <a:avLst/>
          </a:prstGeom>
        </p:spPr>
      </p:pic>
      <p:sp>
        <p:nvSpPr>
          <p:cNvPr id="5" name="Rectangle 4"/>
          <p:cNvSpPr/>
          <p:nvPr/>
        </p:nvSpPr>
        <p:spPr>
          <a:xfrm>
            <a:off x="9679577" y="822352"/>
            <a:ext cx="2512424" cy="2031325"/>
          </a:xfrm>
          <a:prstGeom prst="rect">
            <a:avLst/>
          </a:prstGeom>
        </p:spPr>
        <p:txBody>
          <a:bodyPr wrap="square">
            <a:spAutoFit/>
          </a:bodyPr>
          <a:lstStyle/>
          <a:p>
            <a:r>
              <a:rPr lang="en-AU" sz="1400" dirty="0" err="1"/>
              <a:t>Checkland,P</a:t>
            </a:r>
            <a:r>
              <a:rPr lang="en-AU" sz="1400" dirty="0"/>
              <a:t>. &amp;  </a:t>
            </a:r>
            <a:r>
              <a:rPr lang="en-AU" sz="1400" dirty="0" err="1"/>
              <a:t>Tsouvalis</a:t>
            </a:r>
            <a:r>
              <a:rPr lang="en-AU" sz="1400" dirty="0"/>
              <a:t>, C. (1997). Reflecting on SSM: The link between root definitions and conceptual models.  Systems Research &amp; </a:t>
            </a:r>
            <a:r>
              <a:rPr lang="en-AU" sz="1400" dirty="0" err="1"/>
              <a:t>Behavioral</a:t>
            </a:r>
            <a:r>
              <a:rPr lang="en-AU" sz="1400" dirty="0"/>
              <a:t> Science. May/Jun1997, Vol. 14 Issue 3, p153-168</a:t>
            </a:r>
          </a:p>
        </p:txBody>
      </p:sp>
    </p:spTree>
    <p:extLst>
      <p:ext uri="{BB962C8B-B14F-4D97-AF65-F5344CB8AC3E}">
        <p14:creationId xmlns:p14="http://schemas.microsoft.com/office/powerpoint/2010/main" val="3310808844"/>
      </p:ext>
    </p:extLst>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vert="horz" lIns="90488" tIns="44450" rIns="90488" bIns="44450" rtlCol="0" anchor="ctr">
            <a:normAutofit/>
          </a:bodyPr>
          <a:lstStyle/>
          <a:p>
            <a:pPr>
              <a:defRPr/>
            </a:pPr>
            <a:r>
              <a:rPr lang="en-US"/>
              <a:t>Principles of SSM</a:t>
            </a:r>
          </a:p>
        </p:txBody>
      </p:sp>
      <p:sp>
        <p:nvSpPr>
          <p:cNvPr id="19458" name="Rectangle 3"/>
          <p:cNvSpPr>
            <a:spLocks noGrp="1" noChangeArrowheads="1"/>
          </p:cNvSpPr>
          <p:nvPr>
            <p:ph idx="1"/>
          </p:nvPr>
        </p:nvSpPr>
        <p:spPr>
          <a:xfrm>
            <a:off x="2279576" y="1124744"/>
            <a:ext cx="7855024" cy="4704556"/>
          </a:xfrm>
        </p:spPr>
        <p:txBody>
          <a:bodyPr vert="horz" lIns="90488" tIns="44450" rIns="90488" bIns="44450" rtlCol="0">
            <a:normAutofit/>
          </a:bodyPr>
          <a:lstStyle/>
          <a:p>
            <a:pPr eaLnBrk="1" hangingPunct="1"/>
            <a:r>
              <a:rPr lang="en-US" dirty="0"/>
              <a:t>SSM promotes </a:t>
            </a:r>
            <a:r>
              <a:rPr lang="en-US" b="1" i="1" dirty="0"/>
              <a:t>learning</a:t>
            </a:r>
          </a:p>
          <a:p>
            <a:pPr lvl="1" eaLnBrk="1" hangingPunct="1"/>
            <a:r>
              <a:rPr lang="en-US" u="sng" dirty="0"/>
              <a:t>cyclical system </a:t>
            </a:r>
            <a:r>
              <a:rPr lang="en-US" dirty="0"/>
              <a:t>of enquiry which promotes purposeful action</a:t>
            </a:r>
          </a:p>
          <a:p>
            <a:pPr lvl="1" eaLnBrk="1" hangingPunct="1"/>
            <a:r>
              <a:rPr lang="en-US" u="sng" dirty="0"/>
              <a:t>perceiving and evaluating </a:t>
            </a:r>
            <a:r>
              <a:rPr lang="en-US" dirty="0"/>
              <a:t>complexities, uncertainties, interconnectedness, leading to decisions and actions</a:t>
            </a:r>
          </a:p>
          <a:p>
            <a:pPr lvl="1" eaLnBrk="1" hangingPunct="1"/>
            <a:r>
              <a:rPr lang="en-US" dirty="0"/>
              <a:t>actions considered in terms of</a:t>
            </a:r>
          </a:p>
          <a:p>
            <a:pPr lvl="2" eaLnBrk="1" hangingPunct="1"/>
            <a:r>
              <a:rPr lang="en-US" dirty="0"/>
              <a:t>relevance</a:t>
            </a:r>
          </a:p>
          <a:p>
            <a:pPr lvl="2" eaLnBrk="1" hangingPunct="1"/>
            <a:r>
              <a:rPr lang="en-US" dirty="0"/>
              <a:t>cultural feasibility</a:t>
            </a:r>
          </a:p>
          <a:p>
            <a:pPr lvl="2" eaLnBrk="1" hangingPunct="1"/>
            <a:r>
              <a:rPr lang="en-US" dirty="0"/>
              <a:t>systemic desirability</a:t>
            </a:r>
          </a:p>
        </p:txBody>
      </p:sp>
      <p:sp>
        <p:nvSpPr>
          <p:cNvPr id="19459"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BDD22AB-00C5-4B2C-ACEF-1A91C6EC32C5}" type="slidenum">
              <a:rPr lang="en-AU" smtClean="0"/>
              <a:pPr eaLnBrk="1" hangingPunct="1"/>
              <a:t>3</a:t>
            </a:fld>
            <a:endParaRPr lang="en-AU"/>
          </a:p>
        </p:txBody>
      </p:sp>
    </p:spTree>
    <p:extLst>
      <p:ext uri="{BB962C8B-B14F-4D97-AF65-F5344CB8AC3E}">
        <p14:creationId xmlns:p14="http://schemas.microsoft.com/office/powerpoint/2010/main" val="115979968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58">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458">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9458">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458">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945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Slide Number Placeholder 2"/>
          <p:cNvSpPr>
            <a:spLocks noGrp="1"/>
          </p:cNvSpPr>
          <p:nvPr>
            <p:ph type="sldNum" sz="quarter" idx="12"/>
          </p:nvPr>
        </p:nvSpPr>
        <p:spPr/>
        <p:txBody>
          <a:bodyPr/>
          <a:lstStyle/>
          <a:p>
            <a:pPr>
              <a:defRPr/>
            </a:pPr>
            <a:fld id="{2414E480-0159-4430-86C1-D99E008428AF}" type="slidenum">
              <a:rPr lang="en-AU" smtClean="0"/>
              <a:pPr>
                <a:defRPr/>
              </a:pPr>
              <a:t>30</a:t>
            </a:fld>
            <a:endParaRPr lang="en-AU"/>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35560" y="692696"/>
            <a:ext cx="6316290" cy="4349204"/>
          </a:xfrm>
          <a:prstGeom prst="rect">
            <a:avLst/>
          </a:prstGeom>
          <a:noFill/>
          <a:ln>
            <a:noFill/>
          </a:ln>
        </p:spPr>
      </p:pic>
      <p:sp>
        <p:nvSpPr>
          <p:cNvPr id="5" name="Rectangle 4"/>
          <p:cNvSpPr/>
          <p:nvPr/>
        </p:nvSpPr>
        <p:spPr>
          <a:xfrm>
            <a:off x="4511824" y="5373216"/>
            <a:ext cx="4572000" cy="923330"/>
          </a:xfrm>
          <a:prstGeom prst="rect">
            <a:avLst/>
          </a:prstGeom>
        </p:spPr>
        <p:txBody>
          <a:bodyPr>
            <a:spAutoFit/>
          </a:bodyPr>
          <a:lstStyle/>
          <a:p>
            <a:r>
              <a:rPr lang="en-AU" dirty="0"/>
              <a:t>Rose, J. (</a:t>
            </a:r>
            <a:r>
              <a:rPr lang="en-AU" dirty="0" err="1"/>
              <a:t>n.d.</a:t>
            </a:r>
            <a:r>
              <a:rPr lang="en-AU" dirty="0"/>
              <a:t>). Soft Systems Methodology, viewed 15th April at people.cs.aau.dk/~</a:t>
            </a:r>
            <a:r>
              <a:rPr lang="en-AU" dirty="0" err="1"/>
              <a:t>jeremy</a:t>
            </a:r>
            <a:r>
              <a:rPr lang="en-AU" dirty="0"/>
              <a:t>/res</a:t>
            </a:r>
          </a:p>
        </p:txBody>
      </p:sp>
    </p:spTree>
    <p:extLst>
      <p:ext uri="{BB962C8B-B14F-4D97-AF65-F5344CB8AC3E}">
        <p14:creationId xmlns:p14="http://schemas.microsoft.com/office/powerpoint/2010/main" val="441304973"/>
      </p:ext>
    </p:extLst>
  </p:cSld>
  <p:clrMapOvr>
    <a:masterClrMapping/>
  </p:clrMapOvr>
  <p:transition>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a:xfrm>
            <a:off x="2566988" y="620713"/>
            <a:ext cx="7753350" cy="889000"/>
          </a:xfrm>
        </p:spPr>
        <p:txBody>
          <a:bodyPr vert="horz" lIns="90488" tIns="44450" rIns="90488" bIns="44450" rtlCol="0" anchor="b">
            <a:normAutofit/>
          </a:bodyPr>
          <a:lstStyle/>
          <a:p>
            <a:pPr>
              <a:defRPr/>
            </a:pPr>
            <a:r>
              <a:rPr lang="en-US"/>
              <a:t>Template Conceptual Model</a:t>
            </a:r>
          </a:p>
        </p:txBody>
      </p:sp>
      <p:sp>
        <p:nvSpPr>
          <p:cNvPr id="5632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606043F-37D6-4953-8D58-8C21C46E87F3}" type="slidenum">
              <a:rPr lang="en-AU" smtClean="0"/>
              <a:pPr eaLnBrk="1" hangingPunct="1"/>
              <a:t>31</a:t>
            </a:fld>
            <a:endParaRPr lang="en-AU"/>
          </a:p>
        </p:txBody>
      </p:sp>
      <p:sp>
        <p:nvSpPr>
          <p:cNvPr id="56324" name="Oval 3"/>
          <p:cNvSpPr>
            <a:spLocks noChangeArrowheads="1"/>
          </p:cNvSpPr>
          <p:nvPr/>
        </p:nvSpPr>
        <p:spPr bwMode="auto">
          <a:xfrm>
            <a:off x="5111750" y="1987550"/>
            <a:ext cx="2120900" cy="901700"/>
          </a:xfrm>
          <a:prstGeom prst="ellipse">
            <a:avLst/>
          </a:prstGeom>
          <a:solidFill>
            <a:srgbClr val="FFA27C"/>
          </a:solidFill>
          <a:ln w="12700">
            <a:solidFill>
              <a:schemeClr val="tx1"/>
            </a:solidFill>
            <a:round/>
            <a:headEnd/>
            <a:tailEnd/>
          </a:ln>
        </p:spPr>
        <p:txBody>
          <a:bodyPr wrap="none" anchor="ctr"/>
          <a:lstStyle/>
          <a:p>
            <a:endParaRPr lang="en-AU"/>
          </a:p>
        </p:txBody>
      </p:sp>
      <p:sp>
        <p:nvSpPr>
          <p:cNvPr id="56325" name="Rectangle 4"/>
          <p:cNvSpPr>
            <a:spLocks noChangeArrowheads="1"/>
          </p:cNvSpPr>
          <p:nvPr/>
        </p:nvSpPr>
        <p:spPr bwMode="auto">
          <a:xfrm>
            <a:off x="5094515" y="2239964"/>
            <a:ext cx="937758" cy="397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2000" b="1">
                <a:latin typeface="Times New Roman" pitchFamily="18" charset="0"/>
              </a:rPr>
              <a:t>Plan....</a:t>
            </a:r>
          </a:p>
        </p:txBody>
      </p:sp>
      <p:sp>
        <p:nvSpPr>
          <p:cNvPr id="56326" name="Oval 5"/>
          <p:cNvSpPr>
            <a:spLocks noChangeArrowheads="1"/>
          </p:cNvSpPr>
          <p:nvPr/>
        </p:nvSpPr>
        <p:spPr bwMode="auto">
          <a:xfrm>
            <a:off x="2444750" y="2597150"/>
            <a:ext cx="2044700" cy="901700"/>
          </a:xfrm>
          <a:prstGeom prst="ellipse">
            <a:avLst/>
          </a:prstGeom>
          <a:solidFill>
            <a:srgbClr val="FFA27C"/>
          </a:solidFill>
          <a:ln w="12700">
            <a:solidFill>
              <a:schemeClr val="tx1"/>
            </a:solidFill>
            <a:round/>
            <a:headEnd/>
            <a:tailEnd/>
          </a:ln>
        </p:spPr>
        <p:txBody>
          <a:bodyPr wrap="none" anchor="ctr"/>
          <a:lstStyle/>
          <a:p>
            <a:endParaRPr lang="en-AU"/>
          </a:p>
        </p:txBody>
      </p:sp>
      <p:sp>
        <p:nvSpPr>
          <p:cNvPr id="56327" name="Oval 6"/>
          <p:cNvSpPr>
            <a:spLocks noChangeArrowheads="1"/>
          </p:cNvSpPr>
          <p:nvPr/>
        </p:nvSpPr>
        <p:spPr bwMode="auto">
          <a:xfrm>
            <a:off x="7854950" y="2506664"/>
            <a:ext cx="2401888" cy="1296987"/>
          </a:xfrm>
          <a:prstGeom prst="ellipse">
            <a:avLst/>
          </a:prstGeom>
          <a:solidFill>
            <a:srgbClr val="FFA27C"/>
          </a:solidFill>
          <a:ln w="12700">
            <a:solidFill>
              <a:schemeClr val="tx1"/>
            </a:solidFill>
            <a:round/>
            <a:headEnd/>
            <a:tailEnd/>
          </a:ln>
        </p:spPr>
        <p:txBody>
          <a:bodyPr wrap="none" anchor="ctr"/>
          <a:lstStyle/>
          <a:p>
            <a:endParaRPr lang="en-AU"/>
          </a:p>
        </p:txBody>
      </p:sp>
      <p:sp>
        <p:nvSpPr>
          <p:cNvPr id="56328" name="Oval 7"/>
          <p:cNvSpPr>
            <a:spLocks noChangeArrowheads="1"/>
          </p:cNvSpPr>
          <p:nvPr/>
        </p:nvSpPr>
        <p:spPr bwMode="auto">
          <a:xfrm>
            <a:off x="4197350" y="4197350"/>
            <a:ext cx="1435100" cy="749300"/>
          </a:xfrm>
          <a:prstGeom prst="ellipse">
            <a:avLst/>
          </a:prstGeom>
          <a:solidFill>
            <a:srgbClr val="51DC00"/>
          </a:solidFill>
          <a:ln w="12700">
            <a:solidFill>
              <a:schemeClr val="tx1"/>
            </a:solidFill>
            <a:round/>
            <a:headEnd/>
            <a:tailEnd/>
          </a:ln>
        </p:spPr>
        <p:txBody>
          <a:bodyPr wrap="none" anchor="ctr"/>
          <a:lstStyle/>
          <a:p>
            <a:endParaRPr lang="en-AU"/>
          </a:p>
        </p:txBody>
      </p:sp>
      <p:sp>
        <p:nvSpPr>
          <p:cNvPr id="56329" name="Oval 8"/>
          <p:cNvSpPr>
            <a:spLocks noChangeArrowheads="1"/>
          </p:cNvSpPr>
          <p:nvPr/>
        </p:nvSpPr>
        <p:spPr bwMode="auto">
          <a:xfrm>
            <a:off x="4883150" y="5264150"/>
            <a:ext cx="1435100" cy="749300"/>
          </a:xfrm>
          <a:prstGeom prst="ellipse">
            <a:avLst/>
          </a:prstGeom>
          <a:solidFill>
            <a:srgbClr val="00B7A5"/>
          </a:solidFill>
          <a:ln w="12700">
            <a:solidFill>
              <a:schemeClr val="tx1"/>
            </a:solidFill>
            <a:round/>
            <a:headEnd/>
            <a:tailEnd/>
          </a:ln>
        </p:spPr>
        <p:txBody>
          <a:bodyPr wrap="none" lIns="90488" tIns="44450" rIns="90488" bIns="44450" anchor="ctr"/>
          <a:lstStyle/>
          <a:p>
            <a:pPr algn="ctr" eaLnBrk="0" hangingPunct="0"/>
            <a:r>
              <a:rPr lang="en-US" sz="1600" b="1">
                <a:latin typeface="Times New Roman" pitchFamily="18" charset="0"/>
              </a:rPr>
              <a:t>Core activity</a:t>
            </a:r>
          </a:p>
          <a:p>
            <a:pPr algn="ctr" eaLnBrk="0" hangingPunct="0"/>
            <a:r>
              <a:rPr lang="en-US" sz="1600" b="1">
                <a:latin typeface="Times New Roman" pitchFamily="18" charset="0"/>
              </a:rPr>
              <a:t> 2</a:t>
            </a:r>
          </a:p>
        </p:txBody>
      </p:sp>
      <p:sp>
        <p:nvSpPr>
          <p:cNvPr id="56330" name="Oval 9"/>
          <p:cNvSpPr>
            <a:spLocks noChangeArrowheads="1"/>
          </p:cNvSpPr>
          <p:nvPr/>
        </p:nvSpPr>
        <p:spPr bwMode="auto">
          <a:xfrm>
            <a:off x="7473950" y="5568950"/>
            <a:ext cx="1511300" cy="749300"/>
          </a:xfrm>
          <a:prstGeom prst="ellipse">
            <a:avLst/>
          </a:prstGeom>
          <a:solidFill>
            <a:srgbClr val="F39FD1"/>
          </a:solidFill>
          <a:ln w="12700">
            <a:solidFill>
              <a:schemeClr val="tx1"/>
            </a:solidFill>
            <a:round/>
            <a:headEnd/>
            <a:tailEnd/>
          </a:ln>
        </p:spPr>
        <p:txBody>
          <a:bodyPr wrap="none" lIns="90488" tIns="44450" rIns="90488" bIns="44450" anchor="ctr"/>
          <a:lstStyle/>
          <a:p>
            <a:pPr algn="ctr" eaLnBrk="0" hangingPunct="0"/>
            <a:r>
              <a:rPr lang="en-US" sz="1600" b="1">
                <a:latin typeface="Times New Roman" pitchFamily="18" charset="0"/>
              </a:rPr>
              <a:t>Core activity</a:t>
            </a:r>
          </a:p>
          <a:p>
            <a:pPr algn="ctr" eaLnBrk="0" hangingPunct="0"/>
            <a:r>
              <a:rPr lang="en-US" sz="1600" b="1">
                <a:latin typeface="Times New Roman" pitchFamily="18" charset="0"/>
              </a:rPr>
              <a:t> 4</a:t>
            </a:r>
          </a:p>
        </p:txBody>
      </p:sp>
      <p:sp>
        <p:nvSpPr>
          <p:cNvPr id="56331" name="Oval 10"/>
          <p:cNvSpPr>
            <a:spLocks noChangeArrowheads="1"/>
          </p:cNvSpPr>
          <p:nvPr/>
        </p:nvSpPr>
        <p:spPr bwMode="auto">
          <a:xfrm>
            <a:off x="6254750" y="4197350"/>
            <a:ext cx="1435100" cy="749300"/>
          </a:xfrm>
          <a:prstGeom prst="ellipse">
            <a:avLst/>
          </a:prstGeom>
          <a:solidFill>
            <a:srgbClr val="EAEC5E"/>
          </a:solidFill>
          <a:ln w="12700">
            <a:solidFill>
              <a:schemeClr val="tx1"/>
            </a:solidFill>
            <a:round/>
            <a:headEnd/>
            <a:tailEnd/>
          </a:ln>
        </p:spPr>
        <p:txBody>
          <a:bodyPr wrap="none" anchor="ctr"/>
          <a:lstStyle/>
          <a:p>
            <a:endParaRPr lang="en-AU"/>
          </a:p>
        </p:txBody>
      </p:sp>
      <p:sp>
        <p:nvSpPr>
          <p:cNvPr id="56332" name="Rectangle 11"/>
          <p:cNvSpPr>
            <a:spLocks noChangeArrowheads="1"/>
          </p:cNvSpPr>
          <p:nvPr/>
        </p:nvSpPr>
        <p:spPr bwMode="auto">
          <a:xfrm>
            <a:off x="2539956" y="2697164"/>
            <a:ext cx="1322479" cy="70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2000" b="1">
                <a:latin typeface="Times New Roman" pitchFamily="18" charset="0"/>
              </a:rPr>
              <a:t>Acquire....</a:t>
            </a:r>
          </a:p>
          <a:p>
            <a:pPr algn="ctr" eaLnBrk="0" hangingPunct="0"/>
            <a:r>
              <a:rPr lang="en-US" sz="2000" b="1">
                <a:latin typeface="Times New Roman" pitchFamily="18" charset="0"/>
              </a:rPr>
              <a:t>Manage....</a:t>
            </a:r>
          </a:p>
        </p:txBody>
      </p:sp>
      <p:sp>
        <p:nvSpPr>
          <p:cNvPr id="56333" name="Rectangle 12"/>
          <p:cNvSpPr>
            <a:spLocks noChangeArrowheads="1"/>
          </p:cNvSpPr>
          <p:nvPr/>
        </p:nvSpPr>
        <p:spPr bwMode="auto">
          <a:xfrm>
            <a:off x="7964741" y="2582863"/>
            <a:ext cx="2245809" cy="1013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2000" b="1">
                <a:latin typeface="Times New Roman" pitchFamily="18" charset="0"/>
              </a:rPr>
              <a:t>Evaluate....</a:t>
            </a:r>
          </a:p>
          <a:p>
            <a:pPr algn="ctr" eaLnBrk="0" hangingPunct="0"/>
            <a:r>
              <a:rPr lang="en-US" sz="2000" b="1">
                <a:latin typeface="Times New Roman" pitchFamily="18" charset="0"/>
              </a:rPr>
              <a:t>outcomes, success, </a:t>
            </a:r>
          </a:p>
          <a:p>
            <a:pPr algn="ctr" eaLnBrk="0" hangingPunct="0"/>
            <a:r>
              <a:rPr lang="en-US" sz="2000" b="1">
                <a:latin typeface="Times New Roman" pitchFamily="18" charset="0"/>
              </a:rPr>
              <a:t>progress</a:t>
            </a:r>
          </a:p>
        </p:txBody>
      </p:sp>
      <p:sp>
        <p:nvSpPr>
          <p:cNvPr id="56334" name="Rectangle 13"/>
          <p:cNvSpPr>
            <a:spLocks noChangeArrowheads="1"/>
          </p:cNvSpPr>
          <p:nvPr/>
        </p:nvSpPr>
        <p:spPr bwMode="auto">
          <a:xfrm>
            <a:off x="4271963" y="4318000"/>
            <a:ext cx="1306512"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b="1">
                <a:latin typeface="Times New Roman" pitchFamily="18" charset="0"/>
              </a:rPr>
              <a:t>Core activity</a:t>
            </a:r>
          </a:p>
          <a:p>
            <a:pPr algn="ctr" eaLnBrk="0" hangingPunct="0"/>
            <a:r>
              <a:rPr lang="en-US" sz="1600" b="1">
                <a:latin typeface="Times New Roman" pitchFamily="18" charset="0"/>
              </a:rPr>
              <a:t> 1</a:t>
            </a:r>
          </a:p>
        </p:txBody>
      </p:sp>
      <p:sp>
        <p:nvSpPr>
          <p:cNvPr id="56335" name="Rectangle 14"/>
          <p:cNvSpPr>
            <a:spLocks noChangeArrowheads="1"/>
          </p:cNvSpPr>
          <p:nvPr/>
        </p:nvSpPr>
        <p:spPr bwMode="auto">
          <a:xfrm>
            <a:off x="6281738" y="4341813"/>
            <a:ext cx="1306512"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b="1">
                <a:latin typeface="Times New Roman" pitchFamily="18" charset="0"/>
              </a:rPr>
              <a:t>Core activity</a:t>
            </a:r>
          </a:p>
          <a:p>
            <a:pPr algn="ctr" eaLnBrk="0" hangingPunct="0"/>
            <a:r>
              <a:rPr lang="en-US" sz="1600" b="1">
                <a:latin typeface="Times New Roman" pitchFamily="18" charset="0"/>
              </a:rPr>
              <a:t> 3</a:t>
            </a:r>
          </a:p>
        </p:txBody>
      </p:sp>
      <p:sp>
        <p:nvSpPr>
          <p:cNvPr id="56336" name="Line 15"/>
          <p:cNvSpPr>
            <a:spLocks noChangeShapeType="1"/>
          </p:cNvSpPr>
          <p:nvPr/>
        </p:nvSpPr>
        <p:spPr bwMode="auto">
          <a:xfrm flipH="1">
            <a:off x="4343400" y="2438400"/>
            <a:ext cx="762000" cy="30480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56337" name="Line 16"/>
          <p:cNvSpPr>
            <a:spLocks noChangeShapeType="1"/>
          </p:cNvSpPr>
          <p:nvPr/>
        </p:nvSpPr>
        <p:spPr bwMode="auto">
          <a:xfrm>
            <a:off x="4100513" y="3433763"/>
            <a:ext cx="609600" cy="76200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56338" name="Line 17"/>
          <p:cNvSpPr>
            <a:spLocks noChangeShapeType="1"/>
          </p:cNvSpPr>
          <p:nvPr/>
        </p:nvSpPr>
        <p:spPr bwMode="auto">
          <a:xfrm>
            <a:off x="4572000" y="4953000"/>
            <a:ext cx="457200" cy="38100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56339" name="Line 18"/>
          <p:cNvSpPr>
            <a:spLocks noChangeShapeType="1"/>
          </p:cNvSpPr>
          <p:nvPr/>
        </p:nvSpPr>
        <p:spPr bwMode="auto">
          <a:xfrm flipV="1">
            <a:off x="6324600" y="4953000"/>
            <a:ext cx="609600" cy="68580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56340" name="Line 19"/>
          <p:cNvSpPr>
            <a:spLocks noChangeShapeType="1"/>
          </p:cNvSpPr>
          <p:nvPr/>
        </p:nvSpPr>
        <p:spPr bwMode="auto">
          <a:xfrm>
            <a:off x="6324600" y="5715000"/>
            <a:ext cx="1143000" cy="22860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56341" name="Line 20"/>
          <p:cNvSpPr>
            <a:spLocks noChangeShapeType="1"/>
          </p:cNvSpPr>
          <p:nvPr/>
        </p:nvSpPr>
        <p:spPr bwMode="auto">
          <a:xfrm flipH="1" flipV="1">
            <a:off x="7315200" y="4953000"/>
            <a:ext cx="838200" cy="60960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56342" name="Line 21"/>
          <p:cNvSpPr>
            <a:spLocks noChangeShapeType="1"/>
          </p:cNvSpPr>
          <p:nvPr/>
        </p:nvSpPr>
        <p:spPr bwMode="auto">
          <a:xfrm flipV="1">
            <a:off x="7696201" y="3738564"/>
            <a:ext cx="804863" cy="833437"/>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56343" name="Line 22"/>
          <p:cNvSpPr>
            <a:spLocks noChangeShapeType="1"/>
          </p:cNvSpPr>
          <p:nvPr/>
        </p:nvSpPr>
        <p:spPr bwMode="auto">
          <a:xfrm flipH="1" flipV="1">
            <a:off x="7239001" y="2438401"/>
            <a:ext cx="785813" cy="347663"/>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56344" name="Rectangle 23"/>
          <p:cNvSpPr>
            <a:spLocks noChangeArrowheads="1"/>
          </p:cNvSpPr>
          <p:nvPr/>
        </p:nvSpPr>
        <p:spPr bwMode="auto">
          <a:xfrm>
            <a:off x="2466980" y="6335714"/>
            <a:ext cx="3281349" cy="397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2000" b="1" i="1" dirty="0">
                <a:latin typeface="Times New Roman" pitchFamily="18" charset="0"/>
              </a:rPr>
              <a:t>Arrows = logical precedence</a:t>
            </a:r>
          </a:p>
        </p:txBody>
      </p:sp>
      <p:sp>
        <p:nvSpPr>
          <p:cNvPr id="56345" name="Rectangle 24"/>
          <p:cNvSpPr>
            <a:spLocks noChangeArrowheads="1"/>
          </p:cNvSpPr>
          <p:nvPr/>
        </p:nvSpPr>
        <p:spPr bwMode="auto">
          <a:xfrm>
            <a:off x="1578405" y="3978275"/>
            <a:ext cx="2537555" cy="1936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2000" b="1" i="1">
                <a:latin typeface="Times New Roman" pitchFamily="18" charset="0"/>
              </a:rPr>
              <a:t>need something to</a:t>
            </a:r>
          </a:p>
          <a:p>
            <a:pPr algn="ctr" eaLnBrk="0" hangingPunct="0"/>
            <a:r>
              <a:rPr lang="en-US" sz="2000" b="1" i="1">
                <a:latin typeface="Times New Roman" pitchFamily="18" charset="0"/>
              </a:rPr>
              <a:t>do with RESOURCES</a:t>
            </a:r>
          </a:p>
          <a:p>
            <a:pPr algn="ctr" eaLnBrk="0" hangingPunct="0"/>
            <a:r>
              <a:rPr lang="en-US" sz="2000" b="1" i="1">
                <a:latin typeface="Times New Roman" pitchFamily="18" charset="0"/>
              </a:rPr>
              <a:t>$</a:t>
            </a:r>
          </a:p>
          <a:p>
            <a:pPr algn="ctr" eaLnBrk="0" hangingPunct="0"/>
            <a:r>
              <a:rPr lang="en-US" sz="2000" b="1" i="1">
                <a:latin typeface="Times New Roman" pitchFamily="18" charset="0"/>
              </a:rPr>
              <a:t>People</a:t>
            </a:r>
          </a:p>
          <a:p>
            <a:pPr algn="ctr" eaLnBrk="0" hangingPunct="0"/>
            <a:r>
              <a:rPr lang="en-US" sz="2000" b="1" i="1">
                <a:latin typeface="Times New Roman" pitchFamily="18" charset="0"/>
              </a:rPr>
              <a:t>Physical assets</a:t>
            </a:r>
          </a:p>
          <a:p>
            <a:pPr algn="ctr" eaLnBrk="0" hangingPunct="0"/>
            <a:r>
              <a:rPr lang="en-US" sz="2000" b="1" i="1">
                <a:latin typeface="Times New Roman" pitchFamily="18" charset="0"/>
              </a:rPr>
              <a:t>Information</a:t>
            </a:r>
          </a:p>
        </p:txBody>
      </p:sp>
      <p:sp>
        <p:nvSpPr>
          <p:cNvPr id="56346" name="Line 25"/>
          <p:cNvSpPr>
            <a:spLocks noChangeShapeType="1"/>
          </p:cNvSpPr>
          <p:nvPr/>
        </p:nvSpPr>
        <p:spPr bwMode="auto">
          <a:xfrm flipV="1">
            <a:off x="2262188" y="3352800"/>
            <a:ext cx="404812" cy="552450"/>
          </a:xfrm>
          <a:prstGeom prst="line">
            <a:avLst/>
          </a:prstGeom>
          <a:noFill/>
          <a:ln w="50800">
            <a:solidFill>
              <a:schemeClr val="tx1"/>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56347" name="Rectangle 26"/>
          <p:cNvSpPr>
            <a:spLocks noChangeArrowheads="1"/>
          </p:cNvSpPr>
          <p:nvPr/>
        </p:nvSpPr>
        <p:spPr bwMode="auto">
          <a:xfrm>
            <a:off x="7496176" y="1827214"/>
            <a:ext cx="265747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b="1" i="1">
                <a:latin typeface="Times New Roman" pitchFamily="18" charset="0"/>
              </a:rPr>
              <a:t>need</a:t>
            </a:r>
            <a:r>
              <a:rPr lang="en-US" sz="1600" i="1">
                <a:latin typeface="Times New Roman" pitchFamily="18" charset="0"/>
              </a:rPr>
              <a:t> some sort of PLANNING</a:t>
            </a:r>
          </a:p>
          <a:p>
            <a:pPr algn="ctr" eaLnBrk="0" hangingPunct="0"/>
            <a:r>
              <a:rPr lang="en-US" sz="1600" i="1">
                <a:latin typeface="Times New Roman" pitchFamily="18" charset="0"/>
              </a:rPr>
              <a:t>activity</a:t>
            </a:r>
          </a:p>
        </p:txBody>
      </p:sp>
      <p:sp>
        <p:nvSpPr>
          <p:cNvPr id="56348" name="Line 27"/>
          <p:cNvSpPr>
            <a:spLocks noChangeShapeType="1"/>
          </p:cNvSpPr>
          <p:nvPr/>
        </p:nvSpPr>
        <p:spPr bwMode="auto">
          <a:xfrm flipH="1">
            <a:off x="7010400" y="1981200"/>
            <a:ext cx="457200" cy="76200"/>
          </a:xfrm>
          <a:prstGeom prst="line">
            <a:avLst/>
          </a:prstGeom>
          <a:noFill/>
          <a:ln w="12700">
            <a:solidFill>
              <a:schemeClr val="tx1"/>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56349" name="Rectangle 28"/>
          <p:cNvSpPr>
            <a:spLocks noChangeArrowheads="1"/>
          </p:cNvSpPr>
          <p:nvPr/>
        </p:nvSpPr>
        <p:spPr bwMode="auto">
          <a:xfrm>
            <a:off x="8534400" y="4230689"/>
            <a:ext cx="208915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2000" b="1" i="1">
                <a:latin typeface="Times New Roman" pitchFamily="18" charset="0"/>
              </a:rPr>
              <a:t>feedback...How</a:t>
            </a:r>
          </a:p>
          <a:p>
            <a:pPr algn="ctr" eaLnBrk="0" hangingPunct="0"/>
            <a:r>
              <a:rPr lang="en-US" sz="2000" b="1" i="1">
                <a:latin typeface="Times New Roman" pitchFamily="18" charset="0"/>
              </a:rPr>
              <a:t>can system adapt?</a:t>
            </a:r>
          </a:p>
        </p:txBody>
      </p:sp>
      <p:sp>
        <p:nvSpPr>
          <p:cNvPr id="56350" name="Line 29"/>
          <p:cNvSpPr>
            <a:spLocks noChangeShapeType="1"/>
          </p:cNvSpPr>
          <p:nvPr/>
        </p:nvSpPr>
        <p:spPr bwMode="auto">
          <a:xfrm flipH="1" flipV="1">
            <a:off x="9467850" y="3752851"/>
            <a:ext cx="414338" cy="461963"/>
          </a:xfrm>
          <a:prstGeom prst="line">
            <a:avLst/>
          </a:prstGeom>
          <a:noFill/>
          <a:ln w="50800">
            <a:solidFill>
              <a:schemeClr val="tx1"/>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56351" name="Rectangle 30"/>
          <p:cNvSpPr>
            <a:spLocks noChangeArrowheads="1"/>
          </p:cNvSpPr>
          <p:nvPr/>
        </p:nvSpPr>
        <p:spPr bwMode="auto">
          <a:xfrm>
            <a:off x="9525000" y="5197476"/>
            <a:ext cx="11303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2000" b="1" i="1">
                <a:latin typeface="Times New Roman" pitchFamily="18" charset="0"/>
              </a:rPr>
              <a:t>on-going</a:t>
            </a:r>
          </a:p>
          <a:p>
            <a:pPr algn="ctr" eaLnBrk="0" hangingPunct="0"/>
            <a:r>
              <a:rPr lang="en-US" sz="2000" b="1" i="1">
                <a:latin typeface="Times New Roman" pitchFamily="18" charset="0"/>
              </a:rPr>
              <a:t>activities</a:t>
            </a:r>
          </a:p>
        </p:txBody>
      </p:sp>
      <p:sp>
        <p:nvSpPr>
          <p:cNvPr id="56352" name="Line 31"/>
          <p:cNvSpPr>
            <a:spLocks noChangeShapeType="1"/>
          </p:cNvSpPr>
          <p:nvPr/>
        </p:nvSpPr>
        <p:spPr bwMode="auto">
          <a:xfrm flipH="1" flipV="1">
            <a:off x="7848600" y="4800600"/>
            <a:ext cx="1752600" cy="457200"/>
          </a:xfrm>
          <a:prstGeom prst="line">
            <a:avLst/>
          </a:prstGeom>
          <a:noFill/>
          <a:ln w="50800">
            <a:solidFill>
              <a:schemeClr val="tx1"/>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56353" name="Line 32"/>
          <p:cNvSpPr>
            <a:spLocks noChangeShapeType="1"/>
          </p:cNvSpPr>
          <p:nvPr/>
        </p:nvSpPr>
        <p:spPr bwMode="auto">
          <a:xfrm flipH="1">
            <a:off x="8915400" y="5257800"/>
            <a:ext cx="685800" cy="381000"/>
          </a:xfrm>
          <a:prstGeom prst="line">
            <a:avLst/>
          </a:prstGeom>
          <a:noFill/>
          <a:ln w="50800">
            <a:solidFill>
              <a:schemeClr val="tx1"/>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Tree>
    <p:extLst>
      <p:ext uri="{BB962C8B-B14F-4D97-AF65-F5344CB8AC3E}">
        <p14:creationId xmlns:p14="http://schemas.microsoft.com/office/powerpoint/2010/main" val="270199113"/>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a:xfrm>
            <a:off x="2223558" y="98970"/>
            <a:ext cx="7753350" cy="684213"/>
          </a:xfrm>
        </p:spPr>
        <p:txBody>
          <a:bodyPr vert="horz" lIns="90488" tIns="44450" rIns="90488" bIns="44450" rtlCol="0" anchor="b">
            <a:normAutofit/>
          </a:bodyPr>
          <a:lstStyle/>
          <a:p>
            <a:pPr>
              <a:defRPr/>
            </a:pPr>
            <a:r>
              <a:rPr lang="en-US" dirty="0"/>
              <a:t>Conceptual Modelling</a:t>
            </a:r>
          </a:p>
        </p:txBody>
      </p:sp>
      <p:sp>
        <p:nvSpPr>
          <p:cNvPr id="58370" name="Rectangle 3"/>
          <p:cNvSpPr>
            <a:spLocks noGrp="1" noChangeArrowheads="1"/>
          </p:cNvSpPr>
          <p:nvPr>
            <p:ph idx="1"/>
          </p:nvPr>
        </p:nvSpPr>
        <p:spPr>
          <a:xfrm>
            <a:off x="719667" y="1986915"/>
            <a:ext cx="10761133" cy="4191000"/>
          </a:xfrm>
        </p:spPr>
        <p:txBody>
          <a:bodyPr vert="horz" lIns="90488" tIns="44450" rIns="90488" bIns="44450" rtlCol="0">
            <a:normAutofit/>
          </a:bodyPr>
          <a:lstStyle/>
          <a:p>
            <a:pPr eaLnBrk="1" hangingPunct="1"/>
            <a:r>
              <a:rPr lang="en-US" dirty="0"/>
              <a:t>Return to our problematic Choral Society</a:t>
            </a:r>
          </a:p>
          <a:p>
            <a:pPr eaLnBrk="1" hangingPunct="1">
              <a:buFont typeface="Wingdings" pitchFamily="2" charset="2"/>
              <a:buNone/>
            </a:pPr>
            <a:endParaRPr lang="en-US" dirty="0"/>
          </a:p>
          <a:p>
            <a:pPr lvl="1" eaLnBrk="1" hangingPunct="1"/>
            <a:r>
              <a:rPr lang="en-US" dirty="0"/>
              <a:t>we have already decided on a Root Definition and a CATWOE</a:t>
            </a:r>
          </a:p>
          <a:p>
            <a:pPr lvl="1" eaLnBrk="1" hangingPunct="1">
              <a:buFont typeface="Wingdings" pitchFamily="2" charset="2"/>
              <a:buNone/>
            </a:pPr>
            <a:endParaRPr lang="en-US" dirty="0"/>
          </a:p>
          <a:p>
            <a:pPr eaLnBrk="1" hangingPunct="1"/>
            <a:r>
              <a:rPr lang="en-US" dirty="0"/>
              <a:t>In groups, draw </a:t>
            </a:r>
            <a:r>
              <a:rPr lang="en-US" b="1" i="1" dirty="0"/>
              <a:t>conceptual models </a:t>
            </a:r>
            <a:r>
              <a:rPr lang="en-US" dirty="0"/>
              <a:t>(maybe more than 1)</a:t>
            </a:r>
            <a:r>
              <a:rPr lang="en-US" dirty="0">
                <a:solidFill>
                  <a:srgbClr val="EF9100"/>
                </a:solidFill>
              </a:rPr>
              <a:t> </a:t>
            </a:r>
            <a:r>
              <a:rPr lang="en-US" dirty="0"/>
              <a:t>illustrating different </a:t>
            </a:r>
            <a:r>
              <a:rPr lang="en-US" dirty="0" err="1"/>
              <a:t>Ws</a:t>
            </a:r>
            <a:r>
              <a:rPr lang="en-US" dirty="0"/>
              <a:t> and </a:t>
            </a:r>
            <a:r>
              <a:rPr lang="en-US" dirty="0" err="1"/>
              <a:t>Ts</a:t>
            </a:r>
            <a:r>
              <a:rPr lang="en-US" dirty="0"/>
              <a:t>.</a:t>
            </a:r>
          </a:p>
        </p:txBody>
      </p:sp>
      <p:sp>
        <p:nvSpPr>
          <p:cNvPr id="58371"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A468352-8E78-4A36-84B1-BCB8E7D76F2B}" type="slidenum">
              <a:rPr lang="en-AU" smtClean="0"/>
              <a:pPr eaLnBrk="1" hangingPunct="1"/>
              <a:t>32</a:t>
            </a:fld>
            <a:endParaRPr lang="en-AU"/>
          </a:p>
        </p:txBody>
      </p:sp>
    </p:spTree>
    <p:extLst>
      <p:ext uri="{BB962C8B-B14F-4D97-AF65-F5344CB8AC3E}">
        <p14:creationId xmlns:p14="http://schemas.microsoft.com/office/powerpoint/2010/main" val="183072430"/>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ChangeArrowheads="1"/>
          </p:cNvSpPr>
          <p:nvPr>
            <p:ph type="title"/>
          </p:nvPr>
        </p:nvSpPr>
        <p:spPr/>
        <p:txBody>
          <a:bodyPr vert="horz" lIns="90488" tIns="44450" rIns="90488" bIns="44450" rtlCol="0" anchor="ctr">
            <a:normAutofit/>
          </a:bodyPr>
          <a:lstStyle/>
          <a:p>
            <a:pPr>
              <a:defRPr/>
            </a:pPr>
            <a:r>
              <a:rPr lang="en-US"/>
              <a:t>Statement of concern</a:t>
            </a:r>
          </a:p>
        </p:txBody>
      </p:sp>
      <p:sp>
        <p:nvSpPr>
          <p:cNvPr id="51202" name="Rectangle 3"/>
          <p:cNvSpPr>
            <a:spLocks noGrp="1" noChangeArrowheads="1"/>
          </p:cNvSpPr>
          <p:nvPr>
            <p:ph idx="1"/>
          </p:nvPr>
        </p:nvSpPr>
        <p:spPr/>
        <p:txBody>
          <a:bodyPr vert="horz" lIns="90488" tIns="44450" rIns="90488" bIns="44450" rtlCol="0">
            <a:normAutofit/>
          </a:bodyPr>
          <a:lstStyle/>
          <a:p>
            <a:pPr eaLnBrk="1" hangingPunct="1">
              <a:buFont typeface="Wingdings" pitchFamily="2" charset="2"/>
              <a:buNone/>
            </a:pPr>
            <a:r>
              <a:rPr lang="en-US" dirty="0"/>
              <a:t>	The local Choral Society is concerned.  Membership has been declining slightly.  There is little money available to fund activities of the society, and none of its members seem willing to undertake administrative duties, which are especially important when it gives performances. As it is a performing society, a number of non-choral tasks must be managed.  What might it do about this situation?</a:t>
            </a:r>
          </a:p>
        </p:txBody>
      </p:sp>
      <p:sp>
        <p:nvSpPr>
          <p:cNvPr id="51203"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E9F66B5-E4F5-45E3-A037-14FDF8811465}" type="slidenum">
              <a:rPr lang="en-AU" smtClean="0"/>
              <a:pPr eaLnBrk="1" hangingPunct="1"/>
              <a:t>33</a:t>
            </a:fld>
            <a:endParaRPr lang="en-AU"/>
          </a:p>
        </p:txBody>
      </p:sp>
      <p:sp>
        <p:nvSpPr>
          <p:cNvPr id="51205" name="Text Box 4"/>
          <p:cNvSpPr txBox="1">
            <a:spLocks noChangeArrowheads="1"/>
          </p:cNvSpPr>
          <p:nvPr/>
        </p:nvSpPr>
        <p:spPr bwMode="auto">
          <a:xfrm>
            <a:off x="1524001" y="6021388"/>
            <a:ext cx="92313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AU" sz="2400" dirty="0">
                <a:solidFill>
                  <a:srgbClr val="FF0066"/>
                </a:solidFill>
              </a:rPr>
              <a:t>Do a CATWOE for the Choral Society….then write a root definition.</a:t>
            </a:r>
          </a:p>
        </p:txBody>
      </p:sp>
    </p:spTree>
    <p:extLst>
      <p:ext uri="{BB962C8B-B14F-4D97-AF65-F5344CB8AC3E}">
        <p14:creationId xmlns:p14="http://schemas.microsoft.com/office/powerpoint/2010/main" val="2128100285"/>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a:xfrm>
            <a:off x="1120776" y="104503"/>
            <a:ext cx="8739188" cy="640310"/>
          </a:xfrm>
        </p:spPr>
        <p:txBody>
          <a:bodyPr vert="horz" lIns="90488" tIns="44450" rIns="90488" bIns="44450" rtlCol="0" anchor="b">
            <a:normAutofit/>
          </a:bodyPr>
          <a:lstStyle/>
          <a:p>
            <a:pPr>
              <a:defRPr/>
            </a:pPr>
            <a:r>
              <a:rPr lang="en-US" i="1" dirty="0"/>
              <a:t>An ‘answer’</a:t>
            </a:r>
            <a:r>
              <a:rPr lang="en-US" i="1" dirty="0">
                <a:solidFill>
                  <a:srgbClr val="FAFD00"/>
                </a:solidFill>
              </a:rPr>
              <a:t> </a:t>
            </a:r>
            <a:r>
              <a:rPr lang="en-US" dirty="0"/>
              <a:t>to Exercise 1</a:t>
            </a:r>
          </a:p>
        </p:txBody>
      </p:sp>
      <p:sp>
        <p:nvSpPr>
          <p:cNvPr id="100356" name="Rectangle 4"/>
          <p:cNvSpPr>
            <a:spLocks noGrp="1" noChangeArrowheads="1"/>
          </p:cNvSpPr>
          <p:nvPr>
            <p:ph idx="1"/>
          </p:nvPr>
        </p:nvSpPr>
        <p:spPr>
          <a:xfrm>
            <a:off x="2208213" y="1557339"/>
            <a:ext cx="8672512" cy="3468687"/>
          </a:xfrm>
        </p:spPr>
        <p:txBody>
          <a:bodyPr vert="horz" lIns="90488" tIns="44450" rIns="90488" bIns="44450" rtlCol="0">
            <a:normAutofit/>
          </a:bodyPr>
          <a:lstStyle/>
          <a:p>
            <a:pPr marL="365760" indent="-256032">
              <a:buFont typeface="Wingdings 3"/>
              <a:buChar char=""/>
              <a:defRPr/>
            </a:pPr>
            <a:r>
              <a:rPr lang="en-US" b="1">
                <a:solidFill>
                  <a:srgbClr val="FF0066"/>
                </a:solidFill>
              </a:rPr>
              <a:t>C</a:t>
            </a:r>
            <a:r>
              <a:rPr lang="en-US">
                <a:solidFill>
                  <a:srgbClr val="00FF00"/>
                </a:solidFill>
              </a:rPr>
              <a:t>	</a:t>
            </a:r>
            <a:r>
              <a:rPr lang="en-US"/>
              <a:t>The local community</a:t>
            </a:r>
          </a:p>
          <a:p>
            <a:pPr marL="365760" indent="-256032">
              <a:buFont typeface="Wingdings 3"/>
              <a:buChar char=""/>
              <a:defRPr/>
            </a:pPr>
            <a:r>
              <a:rPr lang="en-US" b="1">
                <a:solidFill>
                  <a:srgbClr val="FF0066"/>
                </a:solidFill>
              </a:rPr>
              <a:t>A</a:t>
            </a:r>
            <a:r>
              <a:rPr lang="en-US">
                <a:solidFill>
                  <a:srgbClr val="00FF00"/>
                </a:solidFill>
              </a:rPr>
              <a:t>	</a:t>
            </a:r>
            <a:r>
              <a:rPr lang="en-US"/>
              <a:t>The choral society</a:t>
            </a:r>
          </a:p>
          <a:p>
            <a:pPr marL="365760" indent="-256032">
              <a:buFont typeface="Wingdings 3"/>
              <a:buChar char=""/>
              <a:defRPr/>
            </a:pPr>
            <a:r>
              <a:rPr lang="en-US" b="1">
                <a:solidFill>
                  <a:srgbClr val="FF0066"/>
                </a:solidFill>
              </a:rPr>
              <a:t>T</a:t>
            </a:r>
            <a:r>
              <a:rPr lang="en-US">
                <a:solidFill>
                  <a:srgbClr val="00FF00"/>
                </a:solidFill>
              </a:rPr>
              <a:t>	</a:t>
            </a:r>
            <a:r>
              <a:rPr lang="en-US"/>
              <a:t>Promotion of greater appreciation of choral 	music</a:t>
            </a:r>
          </a:p>
          <a:p>
            <a:pPr marL="365760" indent="-256032">
              <a:buFont typeface="Wingdings 3"/>
              <a:buChar char=""/>
              <a:defRPr/>
            </a:pPr>
            <a:r>
              <a:rPr lang="en-US" b="1">
                <a:solidFill>
                  <a:srgbClr val="FF0066"/>
                </a:solidFill>
              </a:rPr>
              <a:t>W</a:t>
            </a:r>
            <a:r>
              <a:rPr lang="en-US"/>
              <a:t>	Choral music is worth appreciating</a:t>
            </a:r>
          </a:p>
          <a:p>
            <a:pPr marL="365760" indent="-256032">
              <a:buFont typeface="Wingdings 3"/>
              <a:buChar char=""/>
              <a:defRPr/>
            </a:pPr>
            <a:r>
              <a:rPr lang="en-US" b="1">
                <a:solidFill>
                  <a:srgbClr val="FF0066"/>
                </a:solidFill>
              </a:rPr>
              <a:t>O</a:t>
            </a:r>
            <a:r>
              <a:rPr lang="en-US"/>
              <a:t>	The society</a:t>
            </a:r>
          </a:p>
          <a:p>
            <a:pPr marL="365760" indent="-256032">
              <a:buFont typeface="Wingdings 3"/>
              <a:buChar char=""/>
              <a:defRPr/>
            </a:pPr>
            <a:r>
              <a:rPr lang="en-US" b="1">
                <a:solidFill>
                  <a:srgbClr val="FF0066"/>
                </a:solidFill>
              </a:rPr>
              <a:t>E</a:t>
            </a:r>
            <a:r>
              <a:rPr lang="en-US"/>
              <a:t>	Supporting bodies, the community 		(including other societies)</a:t>
            </a:r>
          </a:p>
        </p:txBody>
      </p:sp>
      <p:sp>
        <p:nvSpPr>
          <p:cNvPr id="52227"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9766931-20E0-4578-8B4C-73E45549A50B}" type="slidenum">
              <a:rPr lang="en-AU" smtClean="0"/>
              <a:pPr eaLnBrk="1" hangingPunct="1"/>
              <a:t>34</a:t>
            </a:fld>
            <a:endParaRPr lang="en-AU"/>
          </a:p>
        </p:txBody>
      </p:sp>
      <p:sp>
        <p:nvSpPr>
          <p:cNvPr id="52229" name="Rectangle 3"/>
          <p:cNvSpPr>
            <a:spLocks noChangeArrowheads="1"/>
          </p:cNvSpPr>
          <p:nvPr/>
        </p:nvSpPr>
        <p:spPr bwMode="auto">
          <a:xfrm>
            <a:off x="6523039" y="5832476"/>
            <a:ext cx="333692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en-AU"/>
          </a:p>
        </p:txBody>
      </p:sp>
      <p:sp>
        <p:nvSpPr>
          <p:cNvPr id="52230" name="Rectangle 5"/>
          <p:cNvSpPr>
            <a:spLocks noChangeArrowheads="1"/>
          </p:cNvSpPr>
          <p:nvPr/>
        </p:nvSpPr>
        <p:spPr bwMode="auto">
          <a:xfrm>
            <a:off x="1774825" y="5229225"/>
            <a:ext cx="6337300" cy="45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eaLnBrk="0" hangingPunct="0"/>
            <a:r>
              <a:rPr lang="en-US" sz="2400" i="1">
                <a:latin typeface="Brush Script MT" pitchFamily="66" charset="0"/>
              </a:rPr>
              <a:t>Transformation could be expressed :</a:t>
            </a:r>
          </a:p>
        </p:txBody>
      </p:sp>
      <p:sp>
        <p:nvSpPr>
          <p:cNvPr id="52231" name="Line 6"/>
          <p:cNvSpPr>
            <a:spLocks noChangeShapeType="1"/>
          </p:cNvSpPr>
          <p:nvPr/>
        </p:nvSpPr>
        <p:spPr bwMode="auto">
          <a:xfrm>
            <a:off x="5259388" y="6135688"/>
            <a:ext cx="1268412" cy="30162"/>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52232" name="AutoShape 7"/>
          <p:cNvSpPr>
            <a:spLocks noChangeArrowheads="1"/>
          </p:cNvSpPr>
          <p:nvPr/>
        </p:nvSpPr>
        <p:spPr bwMode="auto">
          <a:xfrm>
            <a:off x="1706564" y="5724525"/>
            <a:ext cx="3597275" cy="839788"/>
          </a:xfrm>
          <a:prstGeom prst="roundRect">
            <a:avLst>
              <a:gd name="adj" fmla="val 12495"/>
            </a:avLst>
          </a:prstGeom>
          <a:solidFill>
            <a:srgbClr val="00B6B2"/>
          </a:solidFill>
          <a:ln w="12700">
            <a:solidFill>
              <a:schemeClr val="tx1"/>
            </a:solidFill>
            <a:round/>
            <a:headEnd/>
            <a:tailEnd/>
          </a:ln>
        </p:spPr>
        <p:txBody>
          <a:bodyPr wrap="none" anchor="ctr"/>
          <a:lstStyle/>
          <a:p>
            <a:endParaRPr lang="en-AU"/>
          </a:p>
        </p:txBody>
      </p:sp>
      <p:sp>
        <p:nvSpPr>
          <p:cNvPr id="52233" name="Rectangle 8"/>
          <p:cNvSpPr>
            <a:spLocks noChangeArrowheads="1"/>
          </p:cNvSpPr>
          <p:nvPr/>
        </p:nvSpPr>
        <p:spPr bwMode="auto">
          <a:xfrm>
            <a:off x="1774826" y="5781676"/>
            <a:ext cx="3542637" cy="70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2000" b="1">
                <a:latin typeface="Kino MT" charset="0"/>
              </a:rPr>
              <a:t>Little</a:t>
            </a:r>
            <a:r>
              <a:rPr lang="en-US" sz="2000" b="1">
                <a:latin typeface="Brush Script MT" pitchFamily="66" charset="0"/>
              </a:rPr>
              <a:t> </a:t>
            </a:r>
            <a:r>
              <a:rPr lang="en-US" sz="2000" b="1">
                <a:latin typeface="Kino MT" charset="0"/>
              </a:rPr>
              <a:t>appreciation of choral</a:t>
            </a:r>
          </a:p>
          <a:p>
            <a:pPr eaLnBrk="0" hangingPunct="0"/>
            <a:r>
              <a:rPr lang="en-US" sz="2000" b="1">
                <a:latin typeface="Kino MT" charset="0"/>
              </a:rPr>
              <a:t>    music in community</a:t>
            </a:r>
          </a:p>
        </p:txBody>
      </p:sp>
      <p:sp>
        <p:nvSpPr>
          <p:cNvPr id="52234" name="AutoShape 9"/>
          <p:cNvSpPr>
            <a:spLocks noChangeArrowheads="1"/>
          </p:cNvSpPr>
          <p:nvPr/>
        </p:nvSpPr>
        <p:spPr bwMode="auto">
          <a:xfrm>
            <a:off x="6527801" y="5734050"/>
            <a:ext cx="3609975" cy="833438"/>
          </a:xfrm>
          <a:prstGeom prst="roundRect">
            <a:avLst>
              <a:gd name="adj" fmla="val 12495"/>
            </a:avLst>
          </a:prstGeom>
          <a:solidFill>
            <a:srgbClr val="00B6B2"/>
          </a:solidFill>
          <a:ln w="12700">
            <a:solidFill>
              <a:schemeClr val="tx1"/>
            </a:solidFill>
            <a:round/>
            <a:headEnd/>
            <a:tailEnd/>
          </a:ln>
        </p:spPr>
        <p:txBody>
          <a:bodyPr wrap="none" anchor="ctr"/>
          <a:lstStyle/>
          <a:p>
            <a:endParaRPr lang="en-AU"/>
          </a:p>
        </p:txBody>
      </p:sp>
      <p:sp>
        <p:nvSpPr>
          <p:cNvPr id="52235" name="Rectangle 10"/>
          <p:cNvSpPr>
            <a:spLocks noChangeArrowheads="1"/>
          </p:cNvSpPr>
          <p:nvPr/>
        </p:nvSpPr>
        <p:spPr bwMode="auto">
          <a:xfrm>
            <a:off x="6604001" y="5778501"/>
            <a:ext cx="3499357" cy="70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2000" b="1">
                <a:latin typeface="Kino MT" charset="0"/>
              </a:rPr>
              <a:t>Greater appreciation of </a:t>
            </a:r>
          </a:p>
          <a:p>
            <a:pPr eaLnBrk="0" hangingPunct="0"/>
            <a:r>
              <a:rPr lang="en-US" sz="2000" b="1">
                <a:latin typeface="Kino MT" charset="0"/>
              </a:rPr>
              <a:t>choral music in community</a:t>
            </a:r>
          </a:p>
        </p:txBody>
      </p:sp>
    </p:spTree>
    <p:extLst>
      <p:ext uri="{BB962C8B-B14F-4D97-AF65-F5344CB8AC3E}">
        <p14:creationId xmlns:p14="http://schemas.microsoft.com/office/powerpoint/2010/main" val="1126420111"/>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a:xfrm>
            <a:off x="1978435" y="156754"/>
            <a:ext cx="7637462" cy="640443"/>
          </a:xfrm>
        </p:spPr>
        <p:txBody>
          <a:bodyPr vert="horz" lIns="90488" tIns="44450" rIns="90488" bIns="44450" rtlCol="0" anchor="b">
            <a:normAutofit/>
          </a:bodyPr>
          <a:lstStyle/>
          <a:p>
            <a:pPr>
              <a:defRPr/>
            </a:pPr>
            <a:r>
              <a:rPr lang="en-US" i="1" dirty="0">
                <a:solidFill>
                  <a:schemeClr val="hlink"/>
                </a:solidFill>
              </a:rPr>
              <a:t>An answer</a:t>
            </a:r>
            <a:r>
              <a:rPr lang="en-US" i="1" dirty="0">
                <a:solidFill>
                  <a:srgbClr val="FAFD00"/>
                </a:solidFill>
              </a:rPr>
              <a:t> </a:t>
            </a:r>
            <a:r>
              <a:rPr lang="en-US" dirty="0"/>
              <a:t>to Exercise 1 (Cont.)</a:t>
            </a:r>
          </a:p>
        </p:txBody>
      </p:sp>
      <p:sp>
        <p:nvSpPr>
          <p:cNvPr id="53250" name="Rectangle 3"/>
          <p:cNvSpPr>
            <a:spLocks noGrp="1" noChangeArrowheads="1"/>
          </p:cNvSpPr>
          <p:nvPr>
            <p:ph idx="1"/>
          </p:nvPr>
        </p:nvSpPr>
        <p:spPr>
          <a:xfrm>
            <a:off x="429661" y="1634217"/>
            <a:ext cx="10761133" cy="4191000"/>
          </a:xfrm>
        </p:spPr>
        <p:txBody>
          <a:bodyPr vert="horz" lIns="90488" tIns="44450" rIns="90488" bIns="44450" rtlCol="0">
            <a:normAutofit/>
          </a:bodyPr>
          <a:lstStyle/>
          <a:p>
            <a:pPr eaLnBrk="1" hangingPunct="1">
              <a:buFont typeface="Wingdings" pitchFamily="2" charset="2"/>
              <a:buNone/>
            </a:pPr>
            <a:r>
              <a:rPr lang="en-US" b="1" i="1" dirty="0">
                <a:solidFill>
                  <a:schemeClr val="hlink"/>
                </a:solidFill>
              </a:rPr>
              <a:t>A possible RD is as follows:</a:t>
            </a:r>
            <a:endParaRPr lang="en-US" dirty="0">
              <a:solidFill>
                <a:schemeClr val="hlink"/>
              </a:solidFill>
            </a:endParaRPr>
          </a:p>
          <a:p>
            <a:pPr eaLnBrk="1" hangingPunct="1">
              <a:buFont typeface="Wingdings" pitchFamily="2" charset="2"/>
              <a:buNone/>
            </a:pPr>
            <a:r>
              <a:rPr lang="en-US" dirty="0"/>
              <a:t>	‘A partially supported, society-owned and operated system which seeks to promote a greater appreciation of choral music within the local community through continuing participation in, and presentation of,  a range of choral works.’</a:t>
            </a:r>
          </a:p>
        </p:txBody>
      </p:sp>
      <p:sp>
        <p:nvSpPr>
          <p:cNvPr id="53251"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0E94C59-A552-494A-A938-1F8CE015A0D6}" type="slidenum">
              <a:rPr lang="en-AU" smtClean="0"/>
              <a:pPr eaLnBrk="1" hangingPunct="1"/>
              <a:t>35</a:t>
            </a:fld>
            <a:endParaRPr lang="en-AU"/>
          </a:p>
        </p:txBody>
      </p:sp>
    </p:spTree>
    <p:extLst>
      <p:ext uri="{BB962C8B-B14F-4D97-AF65-F5344CB8AC3E}">
        <p14:creationId xmlns:p14="http://schemas.microsoft.com/office/powerpoint/2010/main" val="1146238371"/>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a:xfrm>
            <a:off x="2124075" y="70978"/>
            <a:ext cx="7753350" cy="711201"/>
          </a:xfrm>
        </p:spPr>
        <p:txBody>
          <a:bodyPr vert="horz" lIns="90488" tIns="44450" rIns="90488" bIns="44450" rtlCol="0" anchor="b">
            <a:normAutofit/>
          </a:bodyPr>
          <a:lstStyle/>
          <a:p>
            <a:pPr>
              <a:defRPr/>
            </a:pPr>
            <a:r>
              <a:rPr lang="en-US" dirty="0"/>
              <a:t>Conceptual Model</a:t>
            </a:r>
          </a:p>
        </p:txBody>
      </p:sp>
      <p:sp>
        <p:nvSpPr>
          <p:cNvPr id="6041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88B327C-BBF0-4F89-A384-3DC75B7728DB}" type="slidenum">
              <a:rPr lang="en-AU" smtClean="0"/>
              <a:pPr eaLnBrk="1" hangingPunct="1"/>
              <a:t>36</a:t>
            </a:fld>
            <a:endParaRPr lang="en-AU"/>
          </a:p>
        </p:txBody>
      </p:sp>
      <p:sp>
        <p:nvSpPr>
          <p:cNvPr id="60420" name="Oval 3"/>
          <p:cNvSpPr>
            <a:spLocks noChangeArrowheads="1"/>
          </p:cNvSpPr>
          <p:nvPr/>
        </p:nvSpPr>
        <p:spPr bwMode="auto">
          <a:xfrm>
            <a:off x="1619250" y="3995738"/>
            <a:ext cx="2501900" cy="1282700"/>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AU"/>
          </a:p>
        </p:txBody>
      </p:sp>
      <p:sp>
        <p:nvSpPr>
          <p:cNvPr id="60421" name="Oval 4"/>
          <p:cNvSpPr>
            <a:spLocks noChangeArrowheads="1"/>
          </p:cNvSpPr>
          <p:nvPr/>
        </p:nvSpPr>
        <p:spPr bwMode="auto">
          <a:xfrm>
            <a:off x="6994525" y="1714500"/>
            <a:ext cx="1892300" cy="596900"/>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AU"/>
          </a:p>
        </p:txBody>
      </p:sp>
      <p:sp>
        <p:nvSpPr>
          <p:cNvPr id="60422" name="Oval 5"/>
          <p:cNvSpPr>
            <a:spLocks noChangeArrowheads="1"/>
          </p:cNvSpPr>
          <p:nvPr/>
        </p:nvSpPr>
        <p:spPr bwMode="auto">
          <a:xfrm>
            <a:off x="5622925" y="2552700"/>
            <a:ext cx="1892300" cy="596900"/>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AU"/>
          </a:p>
        </p:txBody>
      </p:sp>
      <p:sp>
        <p:nvSpPr>
          <p:cNvPr id="60423" name="Oval 6"/>
          <p:cNvSpPr>
            <a:spLocks noChangeArrowheads="1"/>
          </p:cNvSpPr>
          <p:nvPr/>
        </p:nvSpPr>
        <p:spPr bwMode="auto">
          <a:xfrm>
            <a:off x="7985125" y="2781300"/>
            <a:ext cx="1892300" cy="596900"/>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AU"/>
          </a:p>
        </p:txBody>
      </p:sp>
      <p:sp>
        <p:nvSpPr>
          <p:cNvPr id="60424" name="Oval 7"/>
          <p:cNvSpPr>
            <a:spLocks noChangeArrowheads="1"/>
          </p:cNvSpPr>
          <p:nvPr/>
        </p:nvSpPr>
        <p:spPr bwMode="auto">
          <a:xfrm>
            <a:off x="5546725" y="3695700"/>
            <a:ext cx="1892300" cy="596900"/>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AU"/>
          </a:p>
        </p:txBody>
      </p:sp>
      <p:sp>
        <p:nvSpPr>
          <p:cNvPr id="60425" name="Oval 8"/>
          <p:cNvSpPr>
            <a:spLocks noChangeArrowheads="1"/>
          </p:cNvSpPr>
          <p:nvPr/>
        </p:nvSpPr>
        <p:spPr bwMode="auto">
          <a:xfrm>
            <a:off x="8366125" y="3771900"/>
            <a:ext cx="1892300" cy="596900"/>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AU"/>
          </a:p>
        </p:txBody>
      </p:sp>
      <p:sp>
        <p:nvSpPr>
          <p:cNvPr id="60426" name="Oval 9"/>
          <p:cNvSpPr>
            <a:spLocks noChangeArrowheads="1"/>
          </p:cNvSpPr>
          <p:nvPr/>
        </p:nvSpPr>
        <p:spPr bwMode="auto">
          <a:xfrm>
            <a:off x="6994525" y="4686300"/>
            <a:ext cx="1968500" cy="673100"/>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AU"/>
          </a:p>
        </p:txBody>
      </p:sp>
      <p:sp>
        <p:nvSpPr>
          <p:cNvPr id="60427" name="Oval 10"/>
          <p:cNvSpPr>
            <a:spLocks noChangeArrowheads="1"/>
          </p:cNvSpPr>
          <p:nvPr/>
        </p:nvSpPr>
        <p:spPr bwMode="auto">
          <a:xfrm>
            <a:off x="2041525" y="1714500"/>
            <a:ext cx="2501900" cy="977900"/>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AU"/>
          </a:p>
        </p:txBody>
      </p:sp>
      <p:sp>
        <p:nvSpPr>
          <p:cNvPr id="60428" name="Oval 11"/>
          <p:cNvSpPr>
            <a:spLocks noChangeArrowheads="1"/>
          </p:cNvSpPr>
          <p:nvPr/>
        </p:nvSpPr>
        <p:spPr bwMode="auto">
          <a:xfrm>
            <a:off x="3167063" y="2951163"/>
            <a:ext cx="1892300" cy="673100"/>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AU"/>
          </a:p>
        </p:txBody>
      </p:sp>
      <p:sp>
        <p:nvSpPr>
          <p:cNvPr id="60429" name="Rectangle 12"/>
          <p:cNvSpPr>
            <a:spLocks noChangeArrowheads="1"/>
          </p:cNvSpPr>
          <p:nvPr/>
        </p:nvSpPr>
        <p:spPr bwMode="auto">
          <a:xfrm>
            <a:off x="2438438" y="1782763"/>
            <a:ext cx="1633462" cy="828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a:latin typeface="Times New Roman" pitchFamily="18" charset="0"/>
              </a:rPr>
              <a:t>Identify sources</a:t>
            </a:r>
          </a:p>
          <a:p>
            <a:pPr algn="ctr" eaLnBrk="0" hangingPunct="0"/>
            <a:r>
              <a:rPr lang="en-US" sz="1600">
                <a:latin typeface="Times New Roman" pitchFamily="18" charset="0"/>
              </a:rPr>
              <a:t>of support:</a:t>
            </a:r>
          </a:p>
          <a:p>
            <a:pPr algn="ctr" eaLnBrk="0" hangingPunct="0"/>
            <a:r>
              <a:rPr lang="en-US" sz="1600">
                <a:latin typeface="Times New Roman" pitchFamily="18" charset="0"/>
              </a:rPr>
              <a:t>Arts Council, etc.</a:t>
            </a:r>
          </a:p>
        </p:txBody>
      </p:sp>
      <p:sp>
        <p:nvSpPr>
          <p:cNvPr id="60430" name="Rectangle 13"/>
          <p:cNvSpPr>
            <a:spLocks noChangeArrowheads="1"/>
          </p:cNvSpPr>
          <p:nvPr/>
        </p:nvSpPr>
        <p:spPr bwMode="auto">
          <a:xfrm>
            <a:off x="3344767" y="3001964"/>
            <a:ext cx="1497207" cy="582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a:latin typeface="Times New Roman" pitchFamily="18" charset="0"/>
              </a:rPr>
              <a:t>Select works </a:t>
            </a:r>
          </a:p>
          <a:p>
            <a:pPr algn="ctr" eaLnBrk="0" hangingPunct="0"/>
            <a:r>
              <a:rPr lang="en-US" sz="1600">
                <a:latin typeface="Times New Roman" pitchFamily="18" charset="0"/>
              </a:rPr>
              <a:t>to be performed</a:t>
            </a:r>
          </a:p>
        </p:txBody>
      </p:sp>
      <p:sp>
        <p:nvSpPr>
          <p:cNvPr id="60431" name="Rectangle 14"/>
          <p:cNvSpPr>
            <a:spLocks noChangeArrowheads="1"/>
          </p:cNvSpPr>
          <p:nvPr/>
        </p:nvSpPr>
        <p:spPr bwMode="auto">
          <a:xfrm>
            <a:off x="1825747" y="4119564"/>
            <a:ext cx="1944444" cy="1074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a:latin typeface="Times New Roman" pitchFamily="18" charset="0"/>
              </a:rPr>
              <a:t>Identify needs of</a:t>
            </a:r>
          </a:p>
          <a:p>
            <a:pPr algn="ctr" eaLnBrk="0" hangingPunct="0"/>
            <a:r>
              <a:rPr lang="en-US" sz="1600">
                <a:latin typeface="Times New Roman" pitchFamily="18" charset="0"/>
              </a:rPr>
              <a:t>local community &amp;</a:t>
            </a:r>
          </a:p>
          <a:p>
            <a:pPr algn="ctr" eaLnBrk="0" hangingPunct="0"/>
            <a:r>
              <a:rPr lang="en-US" sz="1600">
                <a:latin typeface="Times New Roman" pitchFamily="18" charset="0"/>
              </a:rPr>
              <a:t>alternative sources of</a:t>
            </a:r>
          </a:p>
          <a:p>
            <a:pPr algn="ctr" eaLnBrk="0" hangingPunct="0"/>
            <a:r>
              <a:rPr lang="en-US" sz="1600">
                <a:latin typeface="Times New Roman" pitchFamily="18" charset="0"/>
              </a:rPr>
              <a:t>provision</a:t>
            </a:r>
          </a:p>
        </p:txBody>
      </p:sp>
      <p:sp>
        <p:nvSpPr>
          <p:cNvPr id="60432" name="Rectangle 15"/>
          <p:cNvSpPr>
            <a:spLocks noChangeArrowheads="1"/>
          </p:cNvSpPr>
          <p:nvPr/>
        </p:nvSpPr>
        <p:spPr bwMode="auto">
          <a:xfrm>
            <a:off x="7262233" y="1858964"/>
            <a:ext cx="1433086" cy="335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a:latin typeface="Times New Roman" pitchFamily="18" charset="0"/>
              </a:rPr>
              <a:t>Generate funds</a:t>
            </a:r>
          </a:p>
        </p:txBody>
      </p:sp>
      <p:sp>
        <p:nvSpPr>
          <p:cNvPr id="60433" name="Rectangle 16"/>
          <p:cNvSpPr>
            <a:spLocks noChangeArrowheads="1"/>
          </p:cNvSpPr>
          <p:nvPr/>
        </p:nvSpPr>
        <p:spPr bwMode="auto">
          <a:xfrm>
            <a:off x="5695067" y="2697164"/>
            <a:ext cx="1824219" cy="335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a:latin typeface="Times New Roman" pitchFamily="18" charset="0"/>
              </a:rPr>
              <a:t>Attract membership</a:t>
            </a:r>
          </a:p>
        </p:txBody>
      </p:sp>
      <p:sp>
        <p:nvSpPr>
          <p:cNvPr id="60434" name="Rectangle 17"/>
          <p:cNvSpPr>
            <a:spLocks noChangeArrowheads="1"/>
          </p:cNvSpPr>
          <p:nvPr/>
        </p:nvSpPr>
        <p:spPr bwMode="auto">
          <a:xfrm>
            <a:off x="8160661" y="2925764"/>
            <a:ext cx="1617431" cy="335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a:latin typeface="Times New Roman" pitchFamily="18" charset="0"/>
              </a:rPr>
              <a:t>Attract audiences</a:t>
            </a:r>
          </a:p>
        </p:txBody>
      </p:sp>
      <p:sp>
        <p:nvSpPr>
          <p:cNvPr id="60435" name="Rectangle 18"/>
          <p:cNvSpPr>
            <a:spLocks noChangeArrowheads="1"/>
          </p:cNvSpPr>
          <p:nvPr/>
        </p:nvSpPr>
        <p:spPr bwMode="auto">
          <a:xfrm>
            <a:off x="8922365" y="3916364"/>
            <a:ext cx="857608" cy="335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a:latin typeface="Times New Roman" pitchFamily="18" charset="0"/>
              </a:rPr>
              <a:t>Perform</a:t>
            </a:r>
          </a:p>
        </p:txBody>
      </p:sp>
      <p:sp>
        <p:nvSpPr>
          <p:cNvPr id="60436" name="Rectangle 19"/>
          <p:cNvSpPr>
            <a:spLocks noChangeArrowheads="1"/>
          </p:cNvSpPr>
          <p:nvPr/>
        </p:nvSpPr>
        <p:spPr bwMode="auto">
          <a:xfrm>
            <a:off x="5991225" y="3840163"/>
            <a:ext cx="92868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a:latin typeface="Times New Roman" pitchFamily="18" charset="0"/>
              </a:rPr>
              <a:t>Rehearse</a:t>
            </a:r>
          </a:p>
        </p:txBody>
      </p:sp>
      <p:sp>
        <p:nvSpPr>
          <p:cNvPr id="60437" name="Rectangle 20"/>
          <p:cNvSpPr>
            <a:spLocks noChangeArrowheads="1"/>
          </p:cNvSpPr>
          <p:nvPr/>
        </p:nvSpPr>
        <p:spPr bwMode="auto">
          <a:xfrm>
            <a:off x="7022575" y="4830764"/>
            <a:ext cx="1913988" cy="335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a:latin typeface="Times New Roman" pitchFamily="18" charset="0"/>
              </a:rPr>
              <a:t>Assess performances</a:t>
            </a:r>
          </a:p>
        </p:txBody>
      </p:sp>
      <p:sp>
        <p:nvSpPr>
          <p:cNvPr id="60438" name="Line 21"/>
          <p:cNvSpPr>
            <a:spLocks noChangeShapeType="1"/>
          </p:cNvSpPr>
          <p:nvPr/>
        </p:nvSpPr>
        <p:spPr bwMode="auto">
          <a:xfrm flipV="1">
            <a:off x="4549775" y="2012950"/>
            <a:ext cx="2438400" cy="15240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60439" name="Line 22"/>
          <p:cNvSpPr>
            <a:spLocks noChangeShapeType="1"/>
          </p:cNvSpPr>
          <p:nvPr/>
        </p:nvSpPr>
        <p:spPr bwMode="auto">
          <a:xfrm>
            <a:off x="3863975" y="2622550"/>
            <a:ext cx="228600" cy="30480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60440" name="Line 23"/>
          <p:cNvSpPr>
            <a:spLocks noChangeShapeType="1"/>
          </p:cNvSpPr>
          <p:nvPr/>
        </p:nvSpPr>
        <p:spPr bwMode="auto">
          <a:xfrm flipV="1">
            <a:off x="3254375" y="3613150"/>
            <a:ext cx="457200" cy="38100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60441" name="Line 24"/>
          <p:cNvSpPr>
            <a:spLocks noChangeShapeType="1"/>
          </p:cNvSpPr>
          <p:nvPr/>
        </p:nvSpPr>
        <p:spPr bwMode="auto">
          <a:xfrm flipV="1">
            <a:off x="6530975" y="2241550"/>
            <a:ext cx="685800" cy="30480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60442" name="Line 26"/>
          <p:cNvSpPr>
            <a:spLocks noChangeShapeType="1"/>
          </p:cNvSpPr>
          <p:nvPr/>
        </p:nvSpPr>
        <p:spPr bwMode="auto">
          <a:xfrm flipH="1" flipV="1">
            <a:off x="6835775" y="4298950"/>
            <a:ext cx="457200" cy="45720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60443" name="Line 27"/>
          <p:cNvSpPr>
            <a:spLocks noChangeShapeType="1"/>
          </p:cNvSpPr>
          <p:nvPr/>
        </p:nvSpPr>
        <p:spPr bwMode="auto">
          <a:xfrm flipH="1">
            <a:off x="8893175" y="4375150"/>
            <a:ext cx="457200" cy="45720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60444" name="Line 28"/>
          <p:cNvSpPr>
            <a:spLocks noChangeShapeType="1"/>
          </p:cNvSpPr>
          <p:nvPr/>
        </p:nvSpPr>
        <p:spPr bwMode="auto">
          <a:xfrm flipH="1" flipV="1">
            <a:off x="9121775" y="3384550"/>
            <a:ext cx="228600" cy="38100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60445" name="Line 29"/>
          <p:cNvSpPr>
            <a:spLocks noChangeShapeType="1"/>
          </p:cNvSpPr>
          <p:nvPr/>
        </p:nvSpPr>
        <p:spPr bwMode="auto">
          <a:xfrm flipH="1" flipV="1">
            <a:off x="7521575" y="2774950"/>
            <a:ext cx="762000" cy="7620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60446" name="Arc 31"/>
          <p:cNvSpPr>
            <a:spLocks/>
          </p:cNvSpPr>
          <p:nvPr/>
        </p:nvSpPr>
        <p:spPr bwMode="auto">
          <a:xfrm rot="10800000">
            <a:off x="8816975" y="1860550"/>
            <a:ext cx="1447800" cy="2133600"/>
          </a:xfrm>
          <a:custGeom>
            <a:avLst/>
            <a:gdLst>
              <a:gd name="T0" fmla="*/ 97042815 w 21600"/>
              <a:gd name="T1" fmla="*/ 210752289 h 21600"/>
              <a:gd name="T2" fmla="*/ 0 w 21600"/>
              <a:gd name="T3" fmla="*/ 0 h 21600"/>
              <a:gd name="T4" fmla="*/ 97042815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noFill/>
          <a:ln w="12700" cap="rnd">
            <a:solidFill>
              <a:schemeClr val="tx1"/>
            </a:solidFill>
            <a:round/>
            <a:headEnd type="triangle" w="med" len="med"/>
            <a:tailEnd/>
          </a:ln>
          <a:extLst>
            <a:ext uri="{909E8E84-426E-40DD-AFC4-6F175D3DCCD1}">
              <a14:hiddenFill xmlns:a14="http://schemas.microsoft.com/office/drawing/2010/main">
                <a:solidFill>
                  <a:srgbClr val="FFFFFF"/>
                </a:solidFill>
              </a14:hiddenFill>
            </a:ext>
          </a:extLst>
        </p:spPr>
        <p:txBody>
          <a:bodyPr/>
          <a:lstStyle/>
          <a:p>
            <a:endParaRPr lang="en-AU"/>
          </a:p>
        </p:txBody>
      </p:sp>
      <p:sp>
        <p:nvSpPr>
          <p:cNvPr id="60447" name="Rectangle 32"/>
          <p:cNvSpPr>
            <a:spLocks noChangeArrowheads="1"/>
          </p:cNvSpPr>
          <p:nvPr/>
        </p:nvSpPr>
        <p:spPr bwMode="auto">
          <a:xfrm>
            <a:off x="5448301" y="5440364"/>
            <a:ext cx="2301913" cy="1074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1600" b="1" i="1">
                <a:latin typeface="Times New Roman" pitchFamily="18" charset="0"/>
              </a:rPr>
              <a:t>Provide: accommodation</a:t>
            </a:r>
          </a:p>
          <a:p>
            <a:pPr eaLnBrk="0" hangingPunct="0"/>
            <a:r>
              <a:rPr lang="en-US" sz="1600" b="1" i="1">
                <a:latin typeface="Times New Roman" pitchFamily="18" charset="0"/>
              </a:rPr>
              <a:t>               music</a:t>
            </a:r>
          </a:p>
          <a:p>
            <a:pPr eaLnBrk="0" hangingPunct="0"/>
            <a:r>
              <a:rPr lang="en-US" sz="1600" b="1" i="1">
                <a:latin typeface="Times New Roman" pitchFamily="18" charset="0"/>
              </a:rPr>
              <a:t>               conductor</a:t>
            </a:r>
          </a:p>
          <a:p>
            <a:pPr eaLnBrk="0" hangingPunct="0"/>
            <a:r>
              <a:rPr lang="en-US" sz="1600" b="1" i="1">
                <a:latin typeface="Times New Roman" pitchFamily="18" charset="0"/>
              </a:rPr>
              <a:t>               accompaniment</a:t>
            </a:r>
          </a:p>
        </p:txBody>
      </p:sp>
      <p:sp>
        <p:nvSpPr>
          <p:cNvPr id="60448" name="Line 33"/>
          <p:cNvSpPr>
            <a:spLocks noChangeShapeType="1"/>
          </p:cNvSpPr>
          <p:nvPr/>
        </p:nvSpPr>
        <p:spPr bwMode="auto">
          <a:xfrm>
            <a:off x="6454775" y="4298950"/>
            <a:ext cx="152400" cy="1143000"/>
          </a:xfrm>
          <a:prstGeom prst="line">
            <a:avLst/>
          </a:prstGeom>
          <a:noFill/>
          <a:ln w="12700">
            <a:solidFill>
              <a:schemeClr val="tx1"/>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60449" name="Line 34"/>
          <p:cNvSpPr>
            <a:spLocks noChangeShapeType="1"/>
          </p:cNvSpPr>
          <p:nvPr/>
        </p:nvSpPr>
        <p:spPr bwMode="auto">
          <a:xfrm>
            <a:off x="9502775" y="4375150"/>
            <a:ext cx="76200" cy="1143000"/>
          </a:xfrm>
          <a:prstGeom prst="line">
            <a:avLst/>
          </a:prstGeom>
          <a:noFill/>
          <a:ln w="12700">
            <a:solidFill>
              <a:schemeClr val="tx1"/>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60450" name="Rectangle 35"/>
          <p:cNvSpPr>
            <a:spLocks noChangeArrowheads="1"/>
          </p:cNvSpPr>
          <p:nvPr/>
        </p:nvSpPr>
        <p:spPr bwMode="auto">
          <a:xfrm>
            <a:off x="8496300" y="5592764"/>
            <a:ext cx="1490794" cy="1074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1600" b="1" i="1">
                <a:latin typeface="Times New Roman" pitchFamily="18" charset="0"/>
              </a:rPr>
              <a:t>Provide: Hall</a:t>
            </a:r>
          </a:p>
          <a:p>
            <a:pPr eaLnBrk="0" hangingPunct="0"/>
            <a:r>
              <a:rPr lang="en-US" sz="1600" b="1" i="1">
                <a:latin typeface="Times New Roman" pitchFamily="18" charset="0"/>
              </a:rPr>
              <a:t>               music</a:t>
            </a:r>
          </a:p>
          <a:p>
            <a:pPr eaLnBrk="0" hangingPunct="0"/>
            <a:r>
              <a:rPr lang="en-US" sz="1600" b="1" i="1">
                <a:latin typeface="Times New Roman" pitchFamily="18" charset="0"/>
              </a:rPr>
              <a:t>               tickets</a:t>
            </a:r>
          </a:p>
          <a:p>
            <a:pPr eaLnBrk="0" hangingPunct="0"/>
            <a:r>
              <a:rPr lang="en-US" sz="1600" b="1" i="1">
                <a:latin typeface="Times New Roman" pitchFamily="18" charset="0"/>
              </a:rPr>
              <a:t>               etc.</a:t>
            </a:r>
          </a:p>
        </p:txBody>
      </p:sp>
      <p:sp>
        <p:nvSpPr>
          <p:cNvPr id="60451" name="Rectangle 36"/>
          <p:cNvSpPr>
            <a:spLocks noChangeArrowheads="1"/>
          </p:cNvSpPr>
          <p:nvPr/>
        </p:nvSpPr>
        <p:spPr bwMode="auto">
          <a:xfrm>
            <a:off x="2430464" y="5651500"/>
            <a:ext cx="2322753" cy="828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1600">
                <a:latin typeface="Times New Roman" pitchFamily="18" charset="0"/>
              </a:rPr>
              <a:t>Monitor effectiveness of</a:t>
            </a:r>
          </a:p>
          <a:p>
            <a:pPr eaLnBrk="0" hangingPunct="0"/>
            <a:r>
              <a:rPr lang="en-US" sz="1600">
                <a:latin typeface="Times New Roman" pitchFamily="18" charset="0"/>
              </a:rPr>
              <a:t>each activity &amp; control its</a:t>
            </a:r>
          </a:p>
          <a:p>
            <a:pPr eaLnBrk="0" hangingPunct="0"/>
            <a:r>
              <a:rPr lang="en-US" sz="1600">
                <a:latin typeface="Times New Roman" pitchFamily="18" charset="0"/>
              </a:rPr>
              <a:t>organisation &amp; execution</a:t>
            </a:r>
          </a:p>
        </p:txBody>
      </p:sp>
      <p:sp>
        <p:nvSpPr>
          <p:cNvPr id="60452" name="Oval 37"/>
          <p:cNvSpPr>
            <a:spLocks noChangeArrowheads="1"/>
          </p:cNvSpPr>
          <p:nvPr/>
        </p:nvSpPr>
        <p:spPr bwMode="auto">
          <a:xfrm>
            <a:off x="1831975" y="5475288"/>
            <a:ext cx="3492500" cy="1206500"/>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AU"/>
          </a:p>
        </p:txBody>
      </p:sp>
      <p:sp>
        <p:nvSpPr>
          <p:cNvPr id="60453" name="Line 38"/>
          <p:cNvSpPr>
            <a:spLocks noChangeShapeType="1"/>
          </p:cNvSpPr>
          <p:nvPr/>
        </p:nvSpPr>
        <p:spPr bwMode="auto">
          <a:xfrm>
            <a:off x="4943476" y="3429000"/>
            <a:ext cx="720725" cy="43180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60454" name="Line 39"/>
          <p:cNvSpPr>
            <a:spLocks noChangeShapeType="1"/>
          </p:cNvSpPr>
          <p:nvPr/>
        </p:nvSpPr>
        <p:spPr bwMode="auto">
          <a:xfrm>
            <a:off x="7391401" y="4005264"/>
            <a:ext cx="936625" cy="71437"/>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Tree>
    <p:extLst>
      <p:ext uri="{BB962C8B-B14F-4D97-AF65-F5344CB8AC3E}">
        <p14:creationId xmlns:p14="http://schemas.microsoft.com/office/powerpoint/2010/main" val="3285025286"/>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a:xfrm>
            <a:off x="1905000" y="0"/>
            <a:ext cx="8229600" cy="835025"/>
          </a:xfrm>
        </p:spPr>
        <p:txBody>
          <a:bodyPr vert="horz" lIns="90488" tIns="44450" rIns="90488" bIns="44450" rtlCol="0" anchor="b">
            <a:normAutofit/>
          </a:bodyPr>
          <a:lstStyle/>
          <a:p>
            <a:pPr>
              <a:defRPr/>
            </a:pPr>
            <a:r>
              <a:rPr lang="en-US" dirty="0"/>
              <a:t>Stage 5 (Gap Analysis)</a:t>
            </a:r>
          </a:p>
        </p:txBody>
      </p:sp>
      <p:sp>
        <p:nvSpPr>
          <p:cNvPr id="6144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65E1431-CE00-4E40-B541-2995E6D5C22E}" type="slidenum">
              <a:rPr lang="en-AU" smtClean="0"/>
              <a:pPr eaLnBrk="1" hangingPunct="1"/>
              <a:t>37</a:t>
            </a:fld>
            <a:endParaRPr lang="en-AU"/>
          </a:p>
        </p:txBody>
      </p:sp>
      <p:sp>
        <p:nvSpPr>
          <p:cNvPr id="126979" name="Oval 3"/>
          <p:cNvSpPr>
            <a:spLocks noChangeArrowheads="1"/>
          </p:cNvSpPr>
          <p:nvPr/>
        </p:nvSpPr>
        <p:spPr bwMode="auto">
          <a:xfrm>
            <a:off x="5357813" y="5029200"/>
            <a:ext cx="4024312" cy="1352550"/>
          </a:xfrm>
          <a:prstGeom prst="ellipse">
            <a:avLst/>
          </a:prstGeom>
          <a:solidFill>
            <a:srgbClr val="00B7A5"/>
          </a:solidFill>
          <a:ln w="12700">
            <a:noFill/>
            <a:round/>
            <a:headEnd/>
            <a:tailEnd/>
          </a:ln>
          <a:effectLst>
            <a:outerShdw dist="107763" dir="2700000" algn="ctr" rotWithShape="0">
              <a:schemeClr val="bg2">
                <a:alpha val="50000"/>
              </a:schemeClr>
            </a:outerShdw>
          </a:effectLst>
        </p:spPr>
        <p:txBody>
          <a:bodyPr wrap="none" anchor="ctr"/>
          <a:lstStyle/>
          <a:p>
            <a:pPr>
              <a:defRPr/>
            </a:pPr>
            <a:endParaRPr lang="en-US"/>
          </a:p>
        </p:txBody>
      </p:sp>
      <p:sp>
        <p:nvSpPr>
          <p:cNvPr id="61445" name="Rectangle 4"/>
          <p:cNvSpPr>
            <a:spLocks noChangeArrowheads="1"/>
          </p:cNvSpPr>
          <p:nvPr/>
        </p:nvSpPr>
        <p:spPr bwMode="auto">
          <a:xfrm>
            <a:off x="5595939" y="5429250"/>
            <a:ext cx="3405187"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2400" b="1">
                <a:solidFill>
                  <a:schemeClr val="bg1"/>
                </a:solidFill>
                <a:latin typeface="Times New Roman" pitchFamily="18" charset="0"/>
              </a:rPr>
              <a:t>4. Conceptual Modelling</a:t>
            </a:r>
          </a:p>
        </p:txBody>
      </p:sp>
      <p:sp>
        <p:nvSpPr>
          <p:cNvPr id="61446" name="Arc 5"/>
          <p:cNvSpPr>
            <a:spLocks/>
          </p:cNvSpPr>
          <p:nvPr/>
        </p:nvSpPr>
        <p:spPr bwMode="auto">
          <a:xfrm>
            <a:off x="1905000" y="3962400"/>
            <a:ext cx="8077200" cy="762000"/>
          </a:xfrm>
          <a:custGeom>
            <a:avLst/>
            <a:gdLst>
              <a:gd name="T0" fmla="*/ 2147483647 w 21600"/>
              <a:gd name="T1" fmla="*/ 0 h 21600"/>
              <a:gd name="T2" fmla="*/ 0 w 21600"/>
              <a:gd name="T3" fmla="*/ 26881666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50800" cap="rnd">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endParaRPr lang="en-AU"/>
          </a:p>
        </p:txBody>
      </p:sp>
      <p:sp>
        <p:nvSpPr>
          <p:cNvPr id="126982" name="Oval 6"/>
          <p:cNvSpPr>
            <a:spLocks noChangeArrowheads="1"/>
          </p:cNvSpPr>
          <p:nvPr/>
        </p:nvSpPr>
        <p:spPr bwMode="auto">
          <a:xfrm>
            <a:off x="3810000" y="1714500"/>
            <a:ext cx="4762500" cy="2476500"/>
          </a:xfrm>
          <a:prstGeom prst="ellipse">
            <a:avLst/>
          </a:prstGeom>
          <a:solidFill>
            <a:srgbClr val="FAFD00"/>
          </a:solidFill>
          <a:ln w="50800">
            <a:noFill/>
            <a:round/>
            <a:headEnd/>
            <a:tailEnd/>
          </a:ln>
          <a:effectLst>
            <a:outerShdw dist="107763" dir="2700000" algn="ctr" rotWithShape="0">
              <a:schemeClr val="bg2">
                <a:alpha val="50000"/>
              </a:schemeClr>
            </a:outerShdw>
          </a:effectLst>
        </p:spPr>
        <p:txBody>
          <a:bodyPr wrap="none" anchor="ctr"/>
          <a:lstStyle/>
          <a:p>
            <a:pPr>
              <a:defRPr/>
            </a:pPr>
            <a:endParaRPr lang="en-US"/>
          </a:p>
        </p:txBody>
      </p:sp>
      <p:sp>
        <p:nvSpPr>
          <p:cNvPr id="61448" name="Rectangle 7"/>
          <p:cNvSpPr>
            <a:spLocks noChangeArrowheads="1"/>
          </p:cNvSpPr>
          <p:nvPr/>
        </p:nvSpPr>
        <p:spPr bwMode="auto">
          <a:xfrm>
            <a:off x="4171950" y="2419351"/>
            <a:ext cx="4032250"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2400" b="1">
                <a:solidFill>
                  <a:schemeClr val="bg1"/>
                </a:solidFill>
                <a:latin typeface="Times New Roman" pitchFamily="18" charset="0"/>
              </a:rPr>
              <a:t>5. Comparison of Conceptual</a:t>
            </a:r>
          </a:p>
          <a:p>
            <a:pPr algn="ctr" eaLnBrk="0" hangingPunct="0"/>
            <a:r>
              <a:rPr lang="en-US" sz="2400" b="1">
                <a:solidFill>
                  <a:schemeClr val="bg1"/>
                </a:solidFill>
                <a:latin typeface="Times New Roman" pitchFamily="18" charset="0"/>
              </a:rPr>
              <a:t>Models with Problem </a:t>
            </a:r>
          </a:p>
          <a:p>
            <a:pPr algn="ctr" eaLnBrk="0" hangingPunct="0"/>
            <a:r>
              <a:rPr lang="en-US" sz="2400" b="1">
                <a:solidFill>
                  <a:schemeClr val="bg1"/>
                </a:solidFill>
                <a:latin typeface="Times New Roman" pitchFamily="18" charset="0"/>
              </a:rPr>
              <a:t>Situation</a:t>
            </a:r>
          </a:p>
        </p:txBody>
      </p:sp>
      <p:sp>
        <p:nvSpPr>
          <p:cNvPr id="61449" name="Line 8"/>
          <p:cNvSpPr>
            <a:spLocks noChangeShapeType="1"/>
          </p:cNvSpPr>
          <p:nvPr/>
        </p:nvSpPr>
        <p:spPr bwMode="auto">
          <a:xfrm flipH="1" flipV="1">
            <a:off x="6858000" y="4214814"/>
            <a:ext cx="228600" cy="814387"/>
          </a:xfrm>
          <a:prstGeom prst="line">
            <a:avLst/>
          </a:prstGeom>
          <a:noFill/>
          <a:ln w="508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61450" name="Rectangle 9"/>
          <p:cNvSpPr>
            <a:spLocks noChangeArrowheads="1"/>
          </p:cNvSpPr>
          <p:nvPr/>
        </p:nvSpPr>
        <p:spPr bwMode="auto">
          <a:xfrm>
            <a:off x="1860550" y="3660776"/>
            <a:ext cx="1988302" cy="582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3200" b="1">
                <a:latin typeface="Times New Roman" pitchFamily="18" charset="0"/>
              </a:rPr>
              <a:t>real world</a:t>
            </a:r>
          </a:p>
        </p:txBody>
      </p:sp>
      <p:sp>
        <p:nvSpPr>
          <p:cNvPr id="61451" name="Rectangle 10"/>
          <p:cNvSpPr>
            <a:spLocks noChangeArrowheads="1"/>
          </p:cNvSpPr>
          <p:nvPr/>
        </p:nvSpPr>
        <p:spPr bwMode="auto">
          <a:xfrm>
            <a:off x="1765300" y="4899026"/>
            <a:ext cx="3111430" cy="582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3200" b="1">
                <a:latin typeface="Times New Roman" pitchFamily="18" charset="0"/>
              </a:rPr>
              <a:t>systems thinking</a:t>
            </a:r>
          </a:p>
        </p:txBody>
      </p:sp>
      <p:sp>
        <p:nvSpPr>
          <p:cNvPr id="126987" name="AutoShape 11"/>
          <p:cNvSpPr>
            <a:spLocks noChangeArrowheads="1"/>
          </p:cNvSpPr>
          <p:nvPr/>
        </p:nvSpPr>
        <p:spPr bwMode="auto">
          <a:xfrm>
            <a:off x="5197476" y="1887538"/>
            <a:ext cx="582613" cy="487362"/>
          </a:xfrm>
          <a:prstGeom prst="star5">
            <a:avLst/>
          </a:prstGeom>
          <a:solidFill>
            <a:schemeClr val="accent1"/>
          </a:solidFill>
          <a:ln w="12700">
            <a:solidFill>
              <a:schemeClr val="tx1"/>
            </a:solidFill>
            <a:miter lim="800000"/>
            <a:headEnd/>
            <a:tailEnd/>
          </a:ln>
          <a:effectLst/>
        </p:spPr>
        <p:txBody>
          <a:bodyPr wrap="none" anchor="ctr"/>
          <a:lstStyle/>
          <a:p>
            <a:pPr>
              <a:defRPr/>
            </a:pPr>
            <a:endParaRPr lang="en-US"/>
          </a:p>
        </p:txBody>
      </p:sp>
    </p:spTree>
    <p:extLst>
      <p:ext uri="{BB962C8B-B14F-4D97-AF65-F5344CB8AC3E}">
        <p14:creationId xmlns:p14="http://schemas.microsoft.com/office/powerpoint/2010/main" val="789467158"/>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vert="horz" lIns="90488" tIns="44450" rIns="90488" bIns="44450" rtlCol="0" anchor="ctr">
            <a:normAutofit/>
          </a:bodyPr>
          <a:lstStyle/>
          <a:p>
            <a:pPr>
              <a:defRPr/>
            </a:pPr>
            <a:r>
              <a:rPr lang="en-US"/>
              <a:t>Stages of SSM (cont)</a:t>
            </a:r>
          </a:p>
        </p:txBody>
      </p:sp>
      <p:sp>
        <p:nvSpPr>
          <p:cNvPr id="62466" name="Rectangle 3"/>
          <p:cNvSpPr>
            <a:spLocks noGrp="1" noChangeArrowheads="1"/>
          </p:cNvSpPr>
          <p:nvPr>
            <p:ph idx="1"/>
          </p:nvPr>
        </p:nvSpPr>
        <p:spPr/>
        <p:txBody>
          <a:bodyPr vert="horz" lIns="90488" tIns="44450" rIns="90488" bIns="44450" rtlCol="0">
            <a:normAutofit/>
          </a:bodyPr>
          <a:lstStyle/>
          <a:p>
            <a:pPr eaLnBrk="1" hangingPunct="1"/>
            <a:r>
              <a:rPr lang="en-US" b="1" dirty="0"/>
              <a:t>Stage 5:   </a:t>
            </a:r>
            <a:r>
              <a:rPr lang="en-US" b="1" i="1" dirty="0"/>
              <a:t>Comparing models with ‘reality’</a:t>
            </a:r>
          </a:p>
          <a:p>
            <a:pPr lvl="1" eaLnBrk="1" hangingPunct="1"/>
            <a:r>
              <a:rPr lang="en-US" dirty="0"/>
              <a:t>generates debate about changes required to improve problem situation</a:t>
            </a:r>
          </a:p>
          <a:p>
            <a:pPr lvl="1" eaLnBrk="1" hangingPunct="1"/>
            <a:r>
              <a:rPr lang="en-US" dirty="0"/>
              <a:t>look for difference between models and current perceptions</a:t>
            </a:r>
          </a:p>
          <a:p>
            <a:pPr lvl="1" eaLnBrk="1" hangingPunct="1"/>
            <a:r>
              <a:rPr lang="en-US" dirty="0"/>
              <a:t>scenario development</a:t>
            </a:r>
          </a:p>
          <a:p>
            <a:pPr lvl="2" eaLnBrk="1" hangingPunct="1"/>
            <a:r>
              <a:rPr lang="en-US" dirty="0"/>
              <a:t>How will model, if/when implemented, perform in future?</a:t>
            </a:r>
          </a:p>
        </p:txBody>
      </p:sp>
      <p:sp>
        <p:nvSpPr>
          <p:cNvPr id="62467"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CC57D63-D537-43AA-91FA-6B4D12B9E872}" type="slidenum">
              <a:rPr lang="en-AU" smtClean="0"/>
              <a:pPr eaLnBrk="1" hangingPunct="1"/>
              <a:t>38</a:t>
            </a:fld>
            <a:endParaRPr lang="en-AU"/>
          </a:p>
        </p:txBody>
      </p:sp>
    </p:spTree>
    <p:extLst>
      <p:ext uri="{BB962C8B-B14F-4D97-AF65-F5344CB8AC3E}">
        <p14:creationId xmlns:p14="http://schemas.microsoft.com/office/powerpoint/2010/main" val="212657246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2466">
                                            <p:txEl>
                                              <p:pRg st="2" end="2"/>
                                            </p:txEl>
                                          </p:spTgt>
                                        </p:tgtEl>
                                        <p:attrNameLst>
                                          <p:attrName>style.visibility</p:attrName>
                                        </p:attrNameLst>
                                      </p:cBhvr>
                                      <p:to>
                                        <p:strVal val="visible"/>
                                      </p:to>
                                    </p:set>
                                    <p:animEffect transition="in" filter="blinds(horizontal)">
                                      <p:cBhvr>
                                        <p:cTn id="7" dur="500"/>
                                        <p:tgtEl>
                                          <p:spTgt spid="6246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2466">
                                            <p:txEl>
                                              <p:pRg st="3" end="3"/>
                                            </p:txEl>
                                          </p:spTgt>
                                        </p:tgtEl>
                                        <p:attrNameLst>
                                          <p:attrName>style.visibility</p:attrName>
                                        </p:attrNameLst>
                                      </p:cBhvr>
                                      <p:to>
                                        <p:strVal val="visible"/>
                                      </p:to>
                                    </p:set>
                                    <p:animEffect transition="in" filter="blinds(horizontal)">
                                      <p:cBhvr>
                                        <p:cTn id="12" dur="500"/>
                                        <p:tgtEl>
                                          <p:spTgt spid="62466">
                                            <p:txEl>
                                              <p:pRg st="3" end="3"/>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62466">
                                            <p:txEl>
                                              <p:pRg st="4" end="4"/>
                                            </p:txEl>
                                          </p:spTgt>
                                        </p:tgtEl>
                                        <p:attrNameLst>
                                          <p:attrName>style.visibility</p:attrName>
                                        </p:attrNameLst>
                                      </p:cBhvr>
                                      <p:to>
                                        <p:strVal val="visible"/>
                                      </p:to>
                                    </p:set>
                                    <p:animEffect transition="in" filter="blinds(horizontal)">
                                      <p:cBhvr>
                                        <p:cTn id="15" dur="500"/>
                                        <p:tgtEl>
                                          <p:spTgt spid="6246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AU"/>
          </a:p>
        </p:txBody>
      </p:sp>
      <p:sp>
        <p:nvSpPr>
          <p:cNvPr id="2" name="Content Placeholder 1"/>
          <p:cNvSpPr>
            <a:spLocks noGrp="1"/>
          </p:cNvSpPr>
          <p:nvPr>
            <p:ph idx="1"/>
          </p:nvPr>
        </p:nvSpPr>
        <p:spPr/>
        <p:txBody>
          <a:bodyPr/>
          <a:lstStyle/>
          <a:p>
            <a:pPr marL="109537" indent="0">
              <a:buNone/>
            </a:pPr>
            <a:r>
              <a:rPr lang="en-US" dirty="0" err="1"/>
              <a:t>Checkland</a:t>
            </a:r>
            <a:r>
              <a:rPr lang="en-US" dirty="0"/>
              <a:t> suggests four ways of doing this :</a:t>
            </a:r>
          </a:p>
          <a:p>
            <a:pPr marL="109537" indent="0">
              <a:buNone/>
            </a:pPr>
            <a:r>
              <a:rPr lang="en-AU" dirty="0"/>
              <a:t>1. Unstructured discussions</a:t>
            </a:r>
          </a:p>
          <a:p>
            <a:pPr marL="109537" indent="0">
              <a:buNone/>
            </a:pPr>
            <a:r>
              <a:rPr lang="en-US" dirty="0"/>
              <a:t>2. Structured questioning of the model using a matrix approach</a:t>
            </a:r>
          </a:p>
          <a:p>
            <a:pPr marL="109537" indent="0">
              <a:buNone/>
            </a:pPr>
            <a:r>
              <a:rPr lang="en-AU" dirty="0"/>
              <a:t>3. Scenario or dynamic modelling</a:t>
            </a:r>
          </a:p>
          <a:p>
            <a:pPr marL="109537" indent="0">
              <a:buNone/>
            </a:pPr>
            <a:r>
              <a:rPr lang="en-US" dirty="0"/>
              <a:t>4. Trying to model the real world using the same structure as the conceptual model</a:t>
            </a:r>
            <a:endParaRPr lang="en-AU" dirty="0"/>
          </a:p>
        </p:txBody>
      </p:sp>
      <p:sp>
        <p:nvSpPr>
          <p:cNvPr id="4" name="Slide Number Placeholder 3"/>
          <p:cNvSpPr>
            <a:spLocks noGrp="1"/>
          </p:cNvSpPr>
          <p:nvPr>
            <p:ph type="sldNum" sz="quarter" idx="12"/>
          </p:nvPr>
        </p:nvSpPr>
        <p:spPr/>
        <p:txBody>
          <a:bodyPr/>
          <a:lstStyle/>
          <a:p>
            <a:pPr>
              <a:defRPr/>
            </a:pPr>
            <a:fld id="{326BCAF4-C939-45BF-809F-2B6FCD176D84}" type="slidenum">
              <a:rPr lang="en-AU" smtClean="0"/>
              <a:pPr>
                <a:defRPr/>
              </a:pPr>
              <a:t>39</a:t>
            </a:fld>
            <a:endParaRPr lang="en-AU"/>
          </a:p>
        </p:txBody>
      </p:sp>
    </p:spTree>
    <p:extLst>
      <p:ext uri="{BB962C8B-B14F-4D97-AF65-F5344CB8AC3E}">
        <p14:creationId xmlns:p14="http://schemas.microsoft.com/office/powerpoint/2010/main" val="2403727489"/>
      </p:ext>
    </p:extLst>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600891" y="342899"/>
            <a:ext cx="10698479" cy="469901"/>
          </a:xfrm>
        </p:spPr>
        <p:txBody>
          <a:bodyPr vert="horz" lIns="90488" tIns="44450" rIns="90488" bIns="44450" rtlCol="0" anchor="b">
            <a:normAutofit fontScale="90000"/>
          </a:bodyPr>
          <a:lstStyle/>
          <a:p>
            <a:pPr>
              <a:defRPr/>
            </a:pPr>
            <a:r>
              <a:rPr lang="en-US" sz="2800" dirty="0"/>
              <a:t>The Basic Process of SSM </a:t>
            </a:r>
            <a:r>
              <a:rPr lang="en-US" sz="2800" i="1" dirty="0"/>
              <a:t>  - SSM as a 7 stage process of enquiry</a:t>
            </a:r>
          </a:p>
        </p:txBody>
      </p:sp>
      <p:sp>
        <p:nvSpPr>
          <p:cNvPr id="25605" name="Rectangle 4"/>
          <p:cNvSpPr>
            <a:spLocks noChangeArrowheads="1"/>
          </p:cNvSpPr>
          <p:nvPr/>
        </p:nvSpPr>
        <p:spPr bwMode="auto">
          <a:xfrm>
            <a:off x="2362200" y="342900"/>
            <a:ext cx="77724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en-AU"/>
          </a:p>
        </p:txBody>
      </p:sp>
      <p:grpSp>
        <p:nvGrpSpPr>
          <p:cNvPr id="25606" name="Group 5"/>
          <p:cNvGrpSpPr>
            <a:grpSpLocks/>
          </p:cNvGrpSpPr>
          <p:nvPr/>
        </p:nvGrpSpPr>
        <p:grpSpPr bwMode="auto">
          <a:xfrm>
            <a:off x="1600201" y="1803400"/>
            <a:ext cx="9058275" cy="4940300"/>
            <a:chOff x="48" y="1136"/>
            <a:chExt cx="5706" cy="3112"/>
          </a:xfrm>
        </p:grpSpPr>
        <p:grpSp>
          <p:nvGrpSpPr>
            <p:cNvPr id="25607" name="Group 6"/>
            <p:cNvGrpSpPr>
              <a:grpSpLocks/>
            </p:cNvGrpSpPr>
            <p:nvPr/>
          </p:nvGrpSpPr>
          <p:grpSpPr bwMode="auto">
            <a:xfrm>
              <a:off x="60" y="1184"/>
              <a:ext cx="1367" cy="664"/>
              <a:chOff x="60" y="1184"/>
              <a:chExt cx="1367" cy="664"/>
            </a:xfrm>
          </p:grpSpPr>
          <p:sp>
            <p:nvSpPr>
              <p:cNvPr id="25639" name="Oval 7"/>
              <p:cNvSpPr>
                <a:spLocks noChangeArrowheads="1"/>
              </p:cNvSpPr>
              <p:nvPr/>
            </p:nvSpPr>
            <p:spPr bwMode="auto">
              <a:xfrm>
                <a:off x="60" y="1184"/>
                <a:ext cx="1367" cy="664"/>
              </a:xfrm>
              <a:prstGeom prst="ellipse">
                <a:avLst/>
              </a:prstGeom>
              <a:solidFill>
                <a:srgbClr val="F76681"/>
              </a:solidFill>
              <a:ln w="12700">
                <a:solidFill>
                  <a:schemeClr val="tx1"/>
                </a:solidFill>
                <a:round/>
                <a:headEnd/>
                <a:tailEnd/>
              </a:ln>
            </p:spPr>
            <p:txBody>
              <a:bodyPr wrap="none" anchor="ctr"/>
              <a:lstStyle/>
              <a:p>
                <a:endParaRPr lang="en-AU"/>
              </a:p>
            </p:txBody>
          </p:sp>
          <p:sp>
            <p:nvSpPr>
              <p:cNvPr id="25640" name="Rectangle 8"/>
              <p:cNvSpPr>
                <a:spLocks noChangeArrowheads="1"/>
              </p:cNvSpPr>
              <p:nvPr/>
            </p:nvSpPr>
            <p:spPr bwMode="auto">
              <a:xfrm>
                <a:off x="253" y="1227"/>
                <a:ext cx="982" cy="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b="1">
                    <a:latin typeface="Times New Roman" pitchFamily="18" charset="0"/>
                  </a:rPr>
                  <a:t>1.  The problem</a:t>
                </a:r>
              </a:p>
              <a:p>
                <a:pPr algn="ctr" eaLnBrk="0" hangingPunct="0"/>
                <a:r>
                  <a:rPr lang="en-US" sz="1600" b="1">
                    <a:latin typeface="Times New Roman" pitchFamily="18" charset="0"/>
                  </a:rPr>
                  <a:t>situation:</a:t>
                </a:r>
              </a:p>
              <a:p>
                <a:pPr algn="ctr" eaLnBrk="0" hangingPunct="0"/>
                <a:r>
                  <a:rPr lang="en-US" sz="1600" b="1">
                    <a:latin typeface="Times New Roman" pitchFamily="18" charset="0"/>
                  </a:rPr>
                  <a:t>unstructured</a:t>
                </a:r>
              </a:p>
            </p:txBody>
          </p:sp>
        </p:grpSp>
        <p:grpSp>
          <p:nvGrpSpPr>
            <p:cNvPr id="25608" name="Group 9"/>
            <p:cNvGrpSpPr>
              <a:grpSpLocks/>
            </p:cNvGrpSpPr>
            <p:nvPr/>
          </p:nvGrpSpPr>
          <p:grpSpPr bwMode="auto">
            <a:xfrm>
              <a:off x="502" y="2048"/>
              <a:ext cx="1367" cy="664"/>
              <a:chOff x="502" y="2048"/>
              <a:chExt cx="1367" cy="664"/>
            </a:xfrm>
          </p:grpSpPr>
          <p:sp>
            <p:nvSpPr>
              <p:cNvPr id="25637" name="Oval 10"/>
              <p:cNvSpPr>
                <a:spLocks noChangeArrowheads="1"/>
              </p:cNvSpPr>
              <p:nvPr/>
            </p:nvSpPr>
            <p:spPr bwMode="auto">
              <a:xfrm>
                <a:off x="502" y="2048"/>
                <a:ext cx="1367" cy="664"/>
              </a:xfrm>
              <a:prstGeom prst="ellipse">
                <a:avLst/>
              </a:prstGeom>
              <a:solidFill>
                <a:srgbClr val="EF9100"/>
              </a:solidFill>
              <a:ln w="12700">
                <a:solidFill>
                  <a:schemeClr val="tx1"/>
                </a:solidFill>
                <a:round/>
                <a:headEnd/>
                <a:tailEnd/>
              </a:ln>
            </p:spPr>
            <p:txBody>
              <a:bodyPr wrap="none" anchor="ctr"/>
              <a:lstStyle/>
              <a:p>
                <a:endParaRPr lang="en-AU"/>
              </a:p>
            </p:txBody>
          </p:sp>
          <p:sp>
            <p:nvSpPr>
              <p:cNvPr id="25638" name="Rectangle 11"/>
              <p:cNvSpPr>
                <a:spLocks noChangeArrowheads="1"/>
              </p:cNvSpPr>
              <p:nvPr/>
            </p:nvSpPr>
            <p:spPr bwMode="auto">
              <a:xfrm>
                <a:off x="695" y="2139"/>
                <a:ext cx="982" cy="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b="1">
                    <a:latin typeface="Times New Roman" pitchFamily="18" charset="0"/>
                  </a:rPr>
                  <a:t>2.  The problem</a:t>
                </a:r>
              </a:p>
              <a:p>
                <a:pPr algn="ctr" eaLnBrk="0" hangingPunct="0"/>
                <a:r>
                  <a:rPr lang="en-US" sz="1600" b="1">
                    <a:latin typeface="Times New Roman" pitchFamily="18" charset="0"/>
                  </a:rPr>
                  <a:t>situation:</a:t>
                </a:r>
              </a:p>
              <a:p>
                <a:pPr algn="ctr" eaLnBrk="0" hangingPunct="0"/>
                <a:r>
                  <a:rPr lang="en-US" sz="1600" b="1">
                    <a:latin typeface="Times New Roman" pitchFamily="18" charset="0"/>
                  </a:rPr>
                  <a:t>expressed</a:t>
                </a:r>
              </a:p>
            </p:txBody>
          </p:sp>
        </p:grpSp>
        <p:grpSp>
          <p:nvGrpSpPr>
            <p:cNvPr id="25609" name="Group 12"/>
            <p:cNvGrpSpPr>
              <a:grpSpLocks/>
            </p:cNvGrpSpPr>
            <p:nvPr/>
          </p:nvGrpSpPr>
          <p:grpSpPr bwMode="auto">
            <a:xfrm>
              <a:off x="699" y="3488"/>
              <a:ext cx="1367" cy="664"/>
              <a:chOff x="699" y="3488"/>
              <a:chExt cx="1367" cy="664"/>
            </a:xfrm>
          </p:grpSpPr>
          <p:sp>
            <p:nvSpPr>
              <p:cNvPr id="25635" name="Oval 13"/>
              <p:cNvSpPr>
                <a:spLocks noChangeArrowheads="1"/>
              </p:cNvSpPr>
              <p:nvPr/>
            </p:nvSpPr>
            <p:spPr bwMode="auto">
              <a:xfrm>
                <a:off x="699" y="3488"/>
                <a:ext cx="1367" cy="664"/>
              </a:xfrm>
              <a:prstGeom prst="ellipse">
                <a:avLst/>
              </a:prstGeom>
              <a:solidFill>
                <a:srgbClr val="B3B900"/>
              </a:solidFill>
              <a:ln w="12700">
                <a:solidFill>
                  <a:schemeClr val="tx1"/>
                </a:solidFill>
                <a:round/>
                <a:headEnd/>
                <a:tailEnd/>
              </a:ln>
            </p:spPr>
            <p:txBody>
              <a:bodyPr wrap="none" anchor="ctr"/>
              <a:lstStyle/>
              <a:p>
                <a:endParaRPr lang="en-AU"/>
              </a:p>
            </p:txBody>
          </p:sp>
          <p:sp>
            <p:nvSpPr>
              <p:cNvPr id="25636" name="Rectangle 14"/>
              <p:cNvSpPr>
                <a:spLocks noChangeArrowheads="1"/>
              </p:cNvSpPr>
              <p:nvPr/>
            </p:nvSpPr>
            <p:spPr bwMode="auto">
              <a:xfrm>
                <a:off x="875" y="3531"/>
                <a:ext cx="1016" cy="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b="1">
                    <a:latin typeface="Times New Roman" pitchFamily="18" charset="0"/>
                  </a:rPr>
                  <a:t>3.  Root</a:t>
                </a:r>
              </a:p>
              <a:p>
                <a:pPr algn="ctr" eaLnBrk="0" hangingPunct="0"/>
                <a:r>
                  <a:rPr lang="en-US" sz="1600" b="1">
                    <a:latin typeface="Times New Roman" pitchFamily="18" charset="0"/>
                  </a:rPr>
                  <a:t>definitions of</a:t>
                </a:r>
              </a:p>
              <a:p>
                <a:pPr algn="ctr" eaLnBrk="0" hangingPunct="0"/>
                <a:r>
                  <a:rPr lang="en-US" sz="1600" b="1">
                    <a:latin typeface="Times New Roman" pitchFamily="18" charset="0"/>
                  </a:rPr>
                  <a:t>relevant systems</a:t>
                </a:r>
              </a:p>
            </p:txBody>
          </p:sp>
        </p:grpSp>
        <p:grpSp>
          <p:nvGrpSpPr>
            <p:cNvPr id="25610" name="Group 15"/>
            <p:cNvGrpSpPr>
              <a:grpSpLocks/>
            </p:cNvGrpSpPr>
            <p:nvPr/>
          </p:nvGrpSpPr>
          <p:grpSpPr bwMode="auto">
            <a:xfrm>
              <a:off x="2467" y="3056"/>
              <a:ext cx="1367" cy="664"/>
              <a:chOff x="2467" y="3056"/>
              <a:chExt cx="1367" cy="664"/>
            </a:xfrm>
          </p:grpSpPr>
          <p:sp>
            <p:nvSpPr>
              <p:cNvPr id="25633" name="Oval 16"/>
              <p:cNvSpPr>
                <a:spLocks noChangeArrowheads="1"/>
              </p:cNvSpPr>
              <p:nvPr/>
            </p:nvSpPr>
            <p:spPr bwMode="auto">
              <a:xfrm>
                <a:off x="2467" y="3056"/>
                <a:ext cx="1367" cy="664"/>
              </a:xfrm>
              <a:prstGeom prst="ellipse">
                <a:avLst/>
              </a:prstGeom>
              <a:solidFill>
                <a:srgbClr val="51DC00"/>
              </a:solidFill>
              <a:ln w="12700">
                <a:solidFill>
                  <a:schemeClr val="tx1"/>
                </a:solidFill>
                <a:round/>
                <a:headEnd/>
                <a:tailEnd/>
              </a:ln>
            </p:spPr>
            <p:txBody>
              <a:bodyPr wrap="none" anchor="ctr"/>
              <a:lstStyle/>
              <a:p>
                <a:endParaRPr lang="en-AU"/>
              </a:p>
            </p:txBody>
          </p:sp>
          <p:sp>
            <p:nvSpPr>
              <p:cNvPr id="25634" name="Rectangle 17"/>
              <p:cNvSpPr>
                <a:spLocks noChangeArrowheads="1"/>
              </p:cNvSpPr>
              <p:nvPr/>
            </p:nvSpPr>
            <p:spPr bwMode="auto">
              <a:xfrm>
                <a:off x="2746" y="3243"/>
                <a:ext cx="909" cy="367"/>
              </a:xfrm>
              <a:prstGeom prst="rect">
                <a:avLst/>
              </a:prstGeom>
              <a:solidFill>
                <a:srgbClr val="51DC00"/>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b="1">
                    <a:latin typeface="Times New Roman" pitchFamily="18" charset="0"/>
                  </a:rPr>
                  <a:t>4.  Conceptual</a:t>
                </a:r>
              </a:p>
              <a:p>
                <a:pPr algn="ctr" eaLnBrk="0" hangingPunct="0"/>
                <a:r>
                  <a:rPr lang="en-US" sz="1600" b="1">
                    <a:latin typeface="Times New Roman" pitchFamily="18" charset="0"/>
                  </a:rPr>
                  <a:t>models</a:t>
                </a:r>
              </a:p>
            </p:txBody>
          </p:sp>
        </p:grpSp>
        <p:grpSp>
          <p:nvGrpSpPr>
            <p:cNvPr id="25611" name="Group 18"/>
            <p:cNvGrpSpPr>
              <a:grpSpLocks/>
            </p:cNvGrpSpPr>
            <p:nvPr/>
          </p:nvGrpSpPr>
          <p:grpSpPr bwMode="auto">
            <a:xfrm>
              <a:off x="3989" y="3584"/>
              <a:ext cx="1367" cy="664"/>
              <a:chOff x="3989" y="3584"/>
              <a:chExt cx="1367" cy="664"/>
            </a:xfrm>
          </p:grpSpPr>
          <p:sp>
            <p:nvSpPr>
              <p:cNvPr id="25631" name="Oval 19"/>
              <p:cNvSpPr>
                <a:spLocks noChangeArrowheads="1"/>
              </p:cNvSpPr>
              <p:nvPr/>
            </p:nvSpPr>
            <p:spPr bwMode="auto">
              <a:xfrm>
                <a:off x="3989" y="3584"/>
                <a:ext cx="1367" cy="664"/>
              </a:xfrm>
              <a:prstGeom prst="ellipse">
                <a:avLst/>
              </a:prstGeom>
              <a:solidFill>
                <a:srgbClr val="F57B49"/>
              </a:solidFill>
              <a:ln w="12700">
                <a:solidFill>
                  <a:schemeClr val="tx1"/>
                </a:solidFill>
                <a:round/>
                <a:headEnd/>
                <a:tailEnd/>
              </a:ln>
            </p:spPr>
            <p:txBody>
              <a:bodyPr wrap="none" anchor="ctr"/>
              <a:lstStyle/>
              <a:p>
                <a:endParaRPr lang="en-AU"/>
              </a:p>
            </p:txBody>
          </p:sp>
          <p:sp>
            <p:nvSpPr>
              <p:cNvPr id="25632" name="Rectangle 20"/>
              <p:cNvSpPr>
                <a:spLocks noChangeArrowheads="1"/>
              </p:cNvSpPr>
              <p:nvPr/>
            </p:nvSpPr>
            <p:spPr bwMode="auto">
              <a:xfrm>
                <a:off x="4114" y="3771"/>
                <a:ext cx="1119" cy="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b="1">
                    <a:latin typeface="Times New Roman" pitchFamily="18" charset="0"/>
                  </a:rPr>
                  <a:t>4a.  Other systems</a:t>
                </a:r>
              </a:p>
              <a:p>
                <a:pPr algn="ctr" eaLnBrk="0" hangingPunct="0"/>
                <a:r>
                  <a:rPr lang="en-US" sz="1600" b="1">
                    <a:latin typeface="Times New Roman" pitchFamily="18" charset="0"/>
                  </a:rPr>
                  <a:t>thinking</a:t>
                </a:r>
              </a:p>
            </p:txBody>
          </p:sp>
        </p:grpSp>
        <p:grpSp>
          <p:nvGrpSpPr>
            <p:cNvPr id="25612" name="Group 21"/>
            <p:cNvGrpSpPr>
              <a:grpSpLocks/>
            </p:cNvGrpSpPr>
            <p:nvPr/>
          </p:nvGrpSpPr>
          <p:grpSpPr bwMode="auto">
            <a:xfrm>
              <a:off x="2369" y="2096"/>
              <a:ext cx="1367" cy="664"/>
              <a:chOff x="2369" y="2096"/>
              <a:chExt cx="1367" cy="664"/>
            </a:xfrm>
          </p:grpSpPr>
          <p:sp>
            <p:nvSpPr>
              <p:cNvPr id="25629" name="Oval 22"/>
              <p:cNvSpPr>
                <a:spLocks noChangeArrowheads="1"/>
              </p:cNvSpPr>
              <p:nvPr/>
            </p:nvSpPr>
            <p:spPr bwMode="auto">
              <a:xfrm>
                <a:off x="2369" y="2096"/>
                <a:ext cx="1367" cy="664"/>
              </a:xfrm>
              <a:prstGeom prst="ellipse">
                <a:avLst/>
              </a:prstGeom>
              <a:solidFill>
                <a:srgbClr val="00B7A5"/>
              </a:solidFill>
              <a:ln w="12700">
                <a:solidFill>
                  <a:schemeClr val="tx1"/>
                </a:solidFill>
                <a:round/>
                <a:headEnd/>
                <a:tailEnd/>
              </a:ln>
            </p:spPr>
            <p:txBody>
              <a:bodyPr wrap="none" anchor="ctr"/>
              <a:lstStyle/>
              <a:p>
                <a:endParaRPr lang="en-AU"/>
              </a:p>
            </p:txBody>
          </p:sp>
          <p:sp>
            <p:nvSpPr>
              <p:cNvPr id="25630" name="Rectangle 23"/>
              <p:cNvSpPr>
                <a:spLocks noChangeArrowheads="1"/>
              </p:cNvSpPr>
              <p:nvPr/>
            </p:nvSpPr>
            <p:spPr bwMode="auto">
              <a:xfrm>
                <a:off x="2572" y="2283"/>
                <a:ext cx="959" cy="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b="1">
                    <a:latin typeface="Times New Roman" pitchFamily="18" charset="0"/>
                  </a:rPr>
                  <a:t>5.  Comparison</a:t>
                </a:r>
              </a:p>
              <a:p>
                <a:pPr algn="ctr" eaLnBrk="0" hangingPunct="0"/>
                <a:r>
                  <a:rPr lang="en-US" sz="1600" b="1">
                    <a:latin typeface="Times New Roman" pitchFamily="18" charset="0"/>
                  </a:rPr>
                  <a:t>of 4 with 2</a:t>
                </a:r>
              </a:p>
            </p:txBody>
          </p:sp>
        </p:grpSp>
        <p:grpSp>
          <p:nvGrpSpPr>
            <p:cNvPr id="25613" name="Group 24"/>
            <p:cNvGrpSpPr>
              <a:grpSpLocks/>
            </p:cNvGrpSpPr>
            <p:nvPr/>
          </p:nvGrpSpPr>
          <p:grpSpPr bwMode="auto">
            <a:xfrm>
              <a:off x="4333" y="1856"/>
              <a:ext cx="1367" cy="664"/>
              <a:chOff x="4333" y="1856"/>
              <a:chExt cx="1367" cy="664"/>
            </a:xfrm>
          </p:grpSpPr>
          <p:sp>
            <p:nvSpPr>
              <p:cNvPr id="25627" name="Oval 25"/>
              <p:cNvSpPr>
                <a:spLocks noChangeArrowheads="1"/>
              </p:cNvSpPr>
              <p:nvPr/>
            </p:nvSpPr>
            <p:spPr bwMode="auto">
              <a:xfrm>
                <a:off x="4333" y="1856"/>
                <a:ext cx="1367" cy="664"/>
              </a:xfrm>
              <a:prstGeom prst="ellipse">
                <a:avLst/>
              </a:prstGeom>
              <a:solidFill>
                <a:srgbClr val="B760F9"/>
              </a:solidFill>
              <a:ln w="12700">
                <a:solidFill>
                  <a:schemeClr val="tx1"/>
                </a:solidFill>
                <a:round/>
                <a:headEnd/>
                <a:tailEnd/>
              </a:ln>
            </p:spPr>
            <p:txBody>
              <a:bodyPr wrap="none" anchor="ctr"/>
              <a:lstStyle/>
              <a:p>
                <a:endParaRPr lang="en-AU"/>
              </a:p>
            </p:txBody>
          </p:sp>
          <p:sp>
            <p:nvSpPr>
              <p:cNvPr id="25628" name="Rectangle 26"/>
              <p:cNvSpPr>
                <a:spLocks noChangeArrowheads="1"/>
              </p:cNvSpPr>
              <p:nvPr/>
            </p:nvSpPr>
            <p:spPr bwMode="auto">
              <a:xfrm>
                <a:off x="4471" y="1995"/>
                <a:ext cx="1090" cy="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b="1">
                    <a:latin typeface="Times New Roman" pitchFamily="18" charset="0"/>
                  </a:rPr>
                  <a:t>6.  Feasible, </a:t>
                </a:r>
              </a:p>
              <a:p>
                <a:pPr algn="ctr" eaLnBrk="0" hangingPunct="0"/>
                <a:r>
                  <a:rPr lang="en-US" sz="1600" b="1">
                    <a:latin typeface="Times New Roman" pitchFamily="18" charset="0"/>
                  </a:rPr>
                  <a:t>desirable changes</a:t>
                </a:r>
              </a:p>
            </p:txBody>
          </p:sp>
        </p:grpSp>
        <p:grpSp>
          <p:nvGrpSpPr>
            <p:cNvPr id="25614" name="Group 27"/>
            <p:cNvGrpSpPr>
              <a:grpSpLocks/>
            </p:cNvGrpSpPr>
            <p:nvPr/>
          </p:nvGrpSpPr>
          <p:grpSpPr bwMode="auto">
            <a:xfrm>
              <a:off x="2860" y="1136"/>
              <a:ext cx="1367" cy="664"/>
              <a:chOff x="2860" y="1136"/>
              <a:chExt cx="1367" cy="664"/>
            </a:xfrm>
          </p:grpSpPr>
          <p:sp>
            <p:nvSpPr>
              <p:cNvPr id="25625" name="Oval 28"/>
              <p:cNvSpPr>
                <a:spLocks noChangeArrowheads="1"/>
              </p:cNvSpPr>
              <p:nvPr/>
            </p:nvSpPr>
            <p:spPr bwMode="auto">
              <a:xfrm>
                <a:off x="2860" y="1136"/>
                <a:ext cx="1367" cy="664"/>
              </a:xfrm>
              <a:prstGeom prst="ellipse">
                <a:avLst/>
              </a:prstGeom>
              <a:solidFill>
                <a:srgbClr val="F39FD1"/>
              </a:solidFill>
              <a:ln w="12700">
                <a:solidFill>
                  <a:schemeClr val="tx1"/>
                </a:solidFill>
                <a:round/>
                <a:headEnd/>
                <a:tailEnd/>
              </a:ln>
            </p:spPr>
            <p:txBody>
              <a:bodyPr wrap="none" anchor="ctr"/>
              <a:lstStyle/>
              <a:p>
                <a:endParaRPr lang="en-AU"/>
              </a:p>
            </p:txBody>
          </p:sp>
          <p:sp>
            <p:nvSpPr>
              <p:cNvPr id="25626" name="Rectangle 29"/>
              <p:cNvSpPr>
                <a:spLocks noChangeArrowheads="1"/>
              </p:cNvSpPr>
              <p:nvPr/>
            </p:nvSpPr>
            <p:spPr bwMode="auto">
              <a:xfrm>
                <a:off x="2958" y="1227"/>
                <a:ext cx="1268" cy="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b="1" dirty="0">
                    <a:latin typeface="Times New Roman" pitchFamily="18" charset="0"/>
                  </a:rPr>
                  <a:t>7.  Action to </a:t>
                </a:r>
              </a:p>
              <a:p>
                <a:pPr algn="ctr" eaLnBrk="0" hangingPunct="0"/>
                <a:r>
                  <a:rPr lang="en-US" sz="1600" b="1" dirty="0">
                    <a:latin typeface="Times New Roman" pitchFamily="18" charset="0"/>
                  </a:rPr>
                  <a:t>improve the problem</a:t>
                </a:r>
              </a:p>
              <a:p>
                <a:pPr algn="ctr" eaLnBrk="0" hangingPunct="0"/>
                <a:r>
                  <a:rPr lang="en-US" sz="1600" b="1" dirty="0">
                    <a:latin typeface="Times New Roman" pitchFamily="18" charset="0"/>
                  </a:rPr>
                  <a:t>situation</a:t>
                </a:r>
              </a:p>
            </p:txBody>
          </p:sp>
        </p:grpSp>
        <p:sp>
          <p:nvSpPr>
            <p:cNvPr id="25615" name="Line 30"/>
            <p:cNvSpPr>
              <a:spLocks noChangeShapeType="1"/>
            </p:cNvSpPr>
            <p:nvPr/>
          </p:nvSpPr>
          <p:spPr bwMode="auto">
            <a:xfrm>
              <a:off x="695" y="1852"/>
              <a:ext cx="245" cy="192"/>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25616" name="Line 31"/>
            <p:cNvSpPr>
              <a:spLocks noChangeShapeType="1"/>
            </p:cNvSpPr>
            <p:nvPr/>
          </p:nvSpPr>
          <p:spPr bwMode="auto">
            <a:xfrm>
              <a:off x="1186" y="2716"/>
              <a:ext cx="196" cy="768"/>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25617" name="Line 32"/>
            <p:cNvSpPr>
              <a:spLocks noChangeShapeType="1"/>
            </p:cNvSpPr>
            <p:nvPr/>
          </p:nvSpPr>
          <p:spPr bwMode="auto">
            <a:xfrm flipV="1">
              <a:off x="2021" y="3436"/>
              <a:ext cx="442" cy="24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25618" name="Line 33"/>
            <p:cNvSpPr>
              <a:spLocks noChangeShapeType="1"/>
            </p:cNvSpPr>
            <p:nvPr/>
          </p:nvSpPr>
          <p:spPr bwMode="auto">
            <a:xfrm flipH="1" flipV="1">
              <a:off x="3838" y="3388"/>
              <a:ext cx="491" cy="24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25619" name="Line 34"/>
            <p:cNvSpPr>
              <a:spLocks noChangeShapeType="1"/>
            </p:cNvSpPr>
            <p:nvPr/>
          </p:nvSpPr>
          <p:spPr bwMode="auto">
            <a:xfrm>
              <a:off x="3003" y="2764"/>
              <a:ext cx="147" cy="288"/>
            </a:xfrm>
            <a:prstGeom prst="line">
              <a:avLst/>
            </a:prstGeom>
            <a:noFill/>
            <a:ln w="1270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AU"/>
            </a:p>
          </p:txBody>
        </p:sp>
        <p:sp>
          <p:nvSpPr>
            <p:cNvPr id="25620" name="Line 35"/>
            <p:cNvSpPr>
              <a:spLocks noChangeShapeType="1"/>
            </p:cNvSpPr>
            <p:nvPr/>
          </p:nvSpPr>
          <p:spPr bwMode="auto">
            <a:xfrm flipV="1">
              <a:off x="3740" y="2188"/>
              <a:ext cx="589" cy="24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25621" name="Line 36"/>
            <p:cNvSpPr>
              <a:spLocks noChangeShapeType="1"/>
            </p:cNvSpPr>
            <p:nvPr/>
          </p:nvSpPr>
          <p:spPr bwMode="auto">
            <a:xfrm flipH="1" flipV="1">
              <a:off x="3985" y="1708"/>
              <a:ext cx="442" cy="288"/>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25622" name="Arc 37"/>
            <p:cNvSpPr>
              <a:spLocks/>
            </p:cNvSpPr>
            <p:nvPr/>
          </p:nvSpPr>
          <p:spPr bwMode="auto">
            <a:xfrm>
              <a:off x="105" y="2668"/>
              <a:ext cx="5649" cy="336"/>
            </a:xfrm>
            <a:custGeom>
              <a:avLst/>
              <a:gdLst>
                <a:gd name="T0" fmla="*/ 1477 w 21604"/>
                <a:gd name="T1" fmla="*/ 0 h 21600"/>
                <a:gd name="T2" fmla="*/ 0 w 21604"/>
                <a:gd name="T3" fmla="*/ 5 h 21600"/>
                <a:gd name="T4" fmla="*/ 0 w 21604"/>
                <a:gd name="T5" fmla="*/ 0 h 21600"/>
                <a:gd name="T6" fmla="*/ 0 60000 65536"/>
                <a:gd name="T7" fmla="*/ 0 60000 65536"/>
                <a:gd name="T8" fmla="*/ 0 60000 65536"/>
                <a:gd name="T9" fmla="*/ 0 w 21604"/>
                <a:gd name="T10" fmla="*/ 0 h 21600"/>
                <a:gd name="T11" fmla="*/ 21604 w 21604"/>
                <a:gd name="T12" fmla="*/ 21600 h 21600"/>
              </a:gdLst>
              <a:ahLst/>
              <a:cxnLst>
                <a:cxn ang="T6">
                  <a:pos x="T0" y="T1"/>
                </a:cxn>
                <a:cxn ang="T7">
                  <a:pos x="T2" y="T3"/>
                </a:cxn>
                <a:cxn ang="T8">
                  <a:pos x="T4" y="T5"/>
                </a:cxn>
              </a:cxnLst>
              <a:rect l="T9" t="T10" r="T11" b="T12"/>
              <a:pathLst>
                <a:path w="21604" h="21600" fill="none" extrusionOk="0">
                  <a:moveTo>
                    <a:pt x="21604" y="0"/>
                  </a:moveTo>
                  <a:cubicBezTo>
                    <a:pt x="21604" y="11929"/>
                    <a:pt x="11933" y="21600"/>
                    <a:pt x="4" y="21600"/>
                  </a:cubicBezTo>
                  <a:cubicBezTo>
                    <a:pt x="2" y="21600"/>
                    <a:pt x="1" y="21599"/>
                    <a:pt x="0" y="21599"/>
                  </a:cubicBezTo>
                </a:path>
                <a:path w="21604" h="21600" stroke="0" extrusionOk="0">
                  <a:moveTo>
                    <a:pt x="21604" y="0"/>
                  </a:moveTo>
                  <a:cubicBezTo>
                    <a:pt x="21604" y="11929"/>
                    <a:pt x="11933" y="21600"/>
                    <a:pt x="4" y="21600"/>
                  </a:cubicBezTo>
                  <a:cubicBezTo>
                    <a:pt x="2" y="21600"/>
                    <a:pt x="1" y="21599"/>
                    <a:pt x="0" y="21599"/>
                  </a:cubicBezTo>
                  <a:lnTo>
                    <a:pt x="4" y="0"/>
                  </a:lnTo>
                  <a:close/>
                </a:path>
              </a:pathLst>
            </a:custGeom>
            <a:noFill/>
            <a:ln w="25400" cap="rnd">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endParaRPr lang="en-AU"/>
            </a:p>
          </p:txBody>
        </p:sp>
        <p:sp>
          <p:nvSpPr>
            <p:cNvPr id="25623" name="Rectangle 38"/>
            <p:cNvSpPr>
              <a:spLocks noChangeArrowheads="1"/>
            </p:cNvSpPr>
            <p:nvPr/>
          </p:nvSpPr>
          <p:spPr bwMode="auto">
            <a:xfrm>
              <a:off x="48" y="2778"/>
              <a:ext cx="63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1400">
                  <a:latin typeface="Times New Roman" pitchFamily="18" charset="0"/>
                </a:rPr>
                <a:t>Real World</a:t>
              </a:r>
            </a:p>
          </p:txBody>
        </p:sp>
        <p:sp>
          <p:nvSpPr>
            <p:cNvPr id="25624" name="Rectangle 39"/>
            <p:cNvSpPr>
              <a:spLocks noChangeArrowheads="1"/>
            </p:cNvSpPr>
            <p:nvPr/>
          </p:nvSpPr>
          <p:spPr bwMode="auto">
            <a:xfrm>
              <a:off x="48" y="3066"/>
              <a:ext cx="928"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1400">
                  <a:latin typeface="Times New Roman" pitchFamily="18" charset="0"/>
                </a:rPr>
                <a:t>Systems Thinking</a:t>
              </a:r>
            </a:p>
          </p:txBody>
        </p:sp>
      </p:grpSp>
    </p:spTree>
    <p:extLst>
      <p:ext uri="{BB962C8B-B14F-4D97-AF65-F5344CB8AC3E}">
        <p14:creationId xmlns:p14="http://schemas.microsoft.com/office/powerpoint/2010/main" val="2699110542"/>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AU" dirty="0"/>
          </a:p>
        </p:txBody>
      </p:sp>
      <p:sp>
        <p:nvSpPr>
          <p:cNvPr id="2" name="Content Placeholder 1"/>
          <p:cNvSpPr>
            <a:spLocks noGrp="1"/>
          </p:cNvSpPr>
          <p:nvPr>
            <p:ph idx="1"/>
          </p:nvPr>
        </p:nvSpPr>
        <p:spPr/>
        <p:txBody>
          <a:bodyPr/>
          <a:lstStyle/>
          <a:p>
            <a:pPr marL="109537" indent="0">
              <a:buNone/>
            </a:pPr>
            <a:r>
              <a:rPr lang="en-US" dirty="0"/>
              <a:t>The matrix approach is most common that looks at each component of </a:t>
            </a:r>
            <a:r>
              <a:rPr lang="en-AU" dirty="0"/>
              <a:t>the model and asks :</a:t>
            </a:r>
          </a:p>
          <a:p>
            <a:pPr marL="109537" indent="0">
              <a:buNone/>
            </a:pPr>
            <a:r>
              <a:rPr lang="en-US" dirty="0"/>
              <a:t>• Does it exist in the real world ?</a:t>
            </a:r>
          </a:p>
          <a:p>
            <a:pPr marL="109537" indent="0">
              <a:buNone/>
            </a:pPr>
            <a:r>
              <a:rPr lang="en-AU" dirty="0"/>
              <a:t>• How does it behave ?</a:t>
            </a:r>
          </a:p>
          <a:p>
            <a:pPr marL="109537" indent="0">
              <a:buNone/>
            </a:pPr>
            <a:r>
              <a:rPr lang="en-US" dirty="0"/>
              <a:t>• How is its performance identified and measured ?</a:t>
            </a:r>
          </a:p>
          <a:p>
            <a:pPr marL="109537" indent="0">
              <a:buNone/>
            </a:pPr>
            <a:r>
              <a:rPr lang="en-US" dirty="0"/>
              <a:t>• Is this process any good ?</a:t>
            </a:r>
            <a:endParaRPr lang="en-AU" dirty="0"/>
          </a:p>
        </p:txBody>
      </p:sp>
      <p:sp>
        <p:nvSpPr>
          <p:cNvPr id="4" name="Slide Number Placeholder 3"/>
          <p:cNvSpPr>
            <a:spLocks noGrp="1"/>
          </p:cNvSpPr>
          <p:nvPr>
            <p:ph type="sldNum" sz="quarter" idx="12"/>
          </p:nvPr>
        </p:nvSpPr>
        <p:spPr/>
        <p:txBody>
          <a:bodyPr/>
          <a:lstStyle/>
          <a:p>
            <a:pPr>
              <a:defRPr/>
            </a:pPr>
            <a:fld id="{326BCAF4-C939-45BF-809F-2B6FCD176D84}" type="slidenum">
              <a:rPr lang="en-AU" smtClean="0"/>
              <a:pPr>
                <a:defRPr/>
              </a:pPr>
              <a:t>40</a:t>
            </a:fld>
            <a:endParaRPr lang="en-AU"/>
          </a:p>
        </p:txBody>
      </p:sp>
    </p:spTree>
    <p:extLst>
      <p:ext uri="{BB962C8B-B14F-4D97-AF65-F5344CB8AC3E}">
        <p14:creationId xmlns:p14="http://schemas.microsoft.com/office/powerpoint/2010/main" val="2141705059"/>
      </p:ext>
    </p:extLst>
  </p:cSld>
  <p:clrMapOvr>
    <a:masterClrMapping/>
  </p:clrMapOvr>
  <p:transition>
    <p:random/>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a:xfrm>
            <a:off x="2135982" y="152402"/>
            <a:ext cx="7753350" cy="666750"/>
          </a:xfrm>
        </p:spPr>
        <p:txBody>
          <a:bodyPr vert="horz" lIns="90488" tIns="44450" rIns="90488" bIns="44450" rtlCol="0" anchor="b">
            <a:normAutofit/>
          </a:bodyPr>
          <a:lstStyle/>
          <a:p>
            <a:pPr>
              <a:defRPr/>
            </a:pPr>
            <a:r>
              <a:rPr lang="en-US" dirty="0"/>
              <a:t>Stage 6</a:t>
            </a:r>
          </a:p>
        </p:txBody>
      </p:sp>
      <p:sp>
        <p:nvSpPr>
          <p:cNvPr id="6349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3F4DD79-E719-47F1-B017-34C12952DD9C}" type="slidenum">
              <a:rPr lang="en-AU" smtClean="0"/>
              <a:pPr eaLnBrk="1" hangingPunct="1"/>
              <a:t>41</a:t>
            </a:fld>
            <a:endParaRPr lang="en-AU"/>
          </a:p>
        </p:txBody>
      </p:sp>
      <p:sp>
        <p:nvSpPr>
          <p:cNvPr id="63492" name="Oval 3"/>
          <p:cNvSpPr>
            <a:spLocks noChangeArrowheads="1"/>
          </p:cNvSpPr>
          <p:nvPr/>
        </p:nvSpPr>
        <p:spPr bwMode="auto">
          <a:xfrm>
            <a:off x="1792289" y="1887539"/>
            <a:ext cx="3963987" cy="2725737"/>
          </a:xfrm>
          <a:prstGeom prst="ellipse">
            <a:avLst/>
          </a:prstGeom>
          <a:solidFill>
            <a:srgbClr val="F39FD1"/>
          </a:solidFill>
          <a:ln w="12700">
            <a:solidFill>
              <a:schemeClr val="tx1"/>
            </a:solidFill>
            <a:round/>
            <a:headEnd/>
            <a:tailEnd/>
          </a:ln>
        </p:spPr>
        <p:txBody>
          <a:bodyPr wrap="none" anchor="ctr"/>
          <a:lstStyle/>
          <a:p>
            <a:endParaRPr lang="en-AU"/>
          </a:p>
        </p:txBody>
      </p:sp>
      <p:sp>
        <p:nvSpPr>
          <p:cNvPr id="63493" name="Rectangle 4"/>
          <p:cNvSpPr>
            <a:spLocks noChangeArrowheads="1"/>
          </p:cNvSpPr>
          <p:nvPr/>
        </p:nvSpPr>
        <p:spPr bwMode="auto">
          <a:xfrm>
            <a:off x="2170114" y="2160588"/>
            <a:ext cx="3119437" cy="179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algn="ctr" eaLnBrk="0" hangingPunct="0"/>
            <a:r>
              <a:rPr lang="en-US" sz="2800" b="1">
                <a:solidFill>
                  <a:schemeClr val="bg1"/>
                </a:solidFill>
                <a:latin typeface="Times New Roman" pitchFamily="18" charset="0"/>
              </a:rPr>
              <a:t>5. Comparison of Conceptual Models with Problem </a:t>
            </a:r>
          </a:p>
          <a:p>
            <a:pPr algn="ctr" eaLnBrk="0" hangingPunct="0"/>
            <a:r>
              <a:rPr lang="en-US" sz="2800" b="1">
                <a:solidFill>
                  <a:schemeClr val="bg1"/>
                </a:solidFill>
                <a:latin typeface="Times New Roman" pitchFamily="18" charset="0"/>
              </a:rPr>
              <a:t>Situation</a:t>
            </a:r>
          </a:p>
        </p:txBody>
      </p:sp>
      <p:sp>
        <p:nvSpPr>
          <p:cNvPr id="63494" name="Arc 5"/>
          <p:cNvSpPr>
            <a:spLocks/>
          </p:cNvSpPr>
          <p:nvPr/>
        </p:nvSpPr>
        <p:spPr bwMode="auto">
          <a:xfrm>
            <a:off x="1881188" y="4262438"/>
            <a:ext cx="8405812" cy="1752600"/>
          </a:xfrm>
          <a:custGeom>
            <a:avLst/>
            <a:gdLst>
              <a:gd name="T0" fmla="*/ 2147483647 w 21600"/>
              <a:gd name="T1" fmla="*/ 0 h 21600"/>
              <a:gd name="T2" fmla="*/ 0 w 21600"/>
              <a:gd name="T3" fmla="*/ 142204006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50800" cap="rnd">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endParaRPr lang="en-AU"/>
          </a:p>
        </p:txBody>
      </p:sp>
      <p:sp>
        <p:nvSpPr>
          <p:cNvPr id="63495" name="Oval 6"/>
          <p:cNvSpPr>
            <a:spLocks noChangeArrowheads="1"/>
          </p:cNvSpPr>
          <p:nvPr/>
        </p:nvSpPr>
        <p:spPr bwMode="auto">
          <a:xfrm>
            <a:off x="6215064" y="1952625"/>
            <a:ext cx="4440237" cy="2381250"/>
          </a:xfrm>
          <a:prstGeom prst="ellipse">
            <a:avLst/>
          </a:prstGeom>
          <a:solidFill>
            <a:srgbClr val="FAFD00"/>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p>
            <a:endParaRPr lang="en-AU"/>
          </a:p>
        </p:txBody>
      </p:sp>
      <p:sp>
        <p:nvSpPr>
          <p:cNvPr id="63496" name="Rectangle 7"/>
          <p:cNvSpPr>
            <a:spLocks noChangeArrowheads="1"/>
          </p:cNvSpPr>
          <p:nvPr/>
        </p:nvSpPr>
        <p:spPr bwMode="auto">
          <a:xfrm>
            <a:off x="6561138" y="2243139"/>
            <a:ext cx="3910012" cy="181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2800" b="1">
                <a:solidFill>
                  <a:schemeClr val="bg1"/>
                </a:solidFill>
                <a:latin typeface="Times New Roman" pitchFamily="18" charset="0"/>
              </a:rPr>
              <a:t>6.  Identify</a:t>
            </a:r>
          </a:p>
          <a:p>
            <a:pPr algn="ctr" eaLnBrk="0" hangingPunct="0"/>
            <a:r>
              <a:rPr lang="en-US" sz="2800" b="1">
                <a:solidFill>
                  <a:schemeClr val="bg1"/>
                </a:solidFill>
                <a:latin typeface="Times New Roman" pitchFamily="18" charset="0"/>
              </a:rPr>
              <a:t> culturally feasible</a:t>
            </a:r>
          </a:p>
          <a:p>
            <a:pPr algn="ctr" eaLnBrk="0" hangingPunct="0"/>
            <a:r>
              <a:rPr lang="en-US" sz="2800" b="1">
                <a:solidFill>
                  <a:schemeClr val="bg1"/>
                </a:solidFill>
                <a:latin typeface="Times New Roman" pitchFamily="18" charset="0"/>
              </a:rPr>
              <a:t>&amp; systemically desirable</a:t>
            </a:r>
          </a:p>
          <a:p>
            <a:pPr algn="ctr" eaLnBrk="0" hangingPunct="0"/>
            <a:r>
              <a:rPr lang="en-US" sz="2800" b="1">
                <a:solidFill>
                  <a:schemeClr val="bg1"/>
                </a:solidFill>
                <a:latin typeface="Times New Roman" pitchFamily="18" charset="0"/>
              </a:rPr>
              <a:t>changes</a:t>
            </a:r>
          </a:p>
        </p:txBody>
      </p:sp>
      <p:sp>
        <p:nvSpPr>
          <p:cNvPr id="63497" name="Line 8"/>
          <p:cNvSpPr>
            <a:spLocks noChangeShapeType="1"/>
          </p:cNvSpPr>
          <p:nvPr/>
        </p:nvSpPr>
        <p:spPr bwMode="auto">
          <a:xfrm flipV="1">
            <a:off x="5548314" y="3657600"/>
            <a:ext cx="928687" cy="247650"/>
          </a:xfrm>
          <a:prstGeom prst="line">
            <a:avLst/>
          </a:prstGeom>
          <a:noFill/>
          <a:ln w="508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63498" name="Rectangle 9"/>
          <p:cNvSpPr>
            <a:spLocks noChangeArrowheads="1"/>
          </p:cNvSpPr>
          <p:nvPr/>
        </p:nvSpPr>
        <p:spPr bwMode="auto">
          <a:xfrm>
            <a:off x="2003426" y="5229225"/>
            <a:ext cx="1749425" cy="51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2800" b="1">
                <a:latin typeface="Times New Roman" pitchFamily="18" charset="0"/>
              </a:rPr>
              <a:t>real world</a:t>
            </a:r>
          </a:p>
        </p:txBody>
      </p:sp>
      <p:sp>
        <p:nvSpPr>
          <p:cNvPr id="63499" name="Rectangle 10"/>
          <p:cNvSpPr>
            <a:spLocks noChangeArrowheads="1"/>
          </p:cNvSpPr>
          <p:nvPr/>
        </p:nvSpPr>
        <p:spPr bwMode="auto">
          <a:xfrm>
            <a:off x="3027363" y="6110289"/>
            <a:ext cx="2749152" cy="520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2800" b="1">
                <a:latin typeface="Times New Roman" pitchFamily="18" charset="0"/>
              </a:rPr>
              <a:t>systems thinking</a:t>
            </a:r>
          </a:p>
        </p:txBody>
      </p:sp>
      <p:sp>
        <p:nvSpPr>
          <p:cNvPr id="129035" name="AutoShape 11"/>
          <p:cNvSpPr>
            <a:spLocks noChangeArrowheads="1"/>
          </p:cNvSpPr>
          <p:nvPr/>
        </p:nvSpPr>
        <p:spPr bwMode="auto">
          <a:xfrm>
            <a:off x="6554788" y="2482851"/>
            <a:ext cx="582612" cy="582613"/>
          </a:xfrm>
          <a:prstGeom prst="star5">
            <a:avLst/>
          </a:prstGeom>
          <a:solidFill>
            <a:schemeClr val="accent1"/>
          </a:solidFill>
          <a:ln w="12700">
            <a:solidFill>
              <a:schemeClr val="tx1"/>
            </a:solidFill>
            <a:miter lim="800000"/>
            <a:headEnd/>
            <a:tailEnd/>
          </a:ln>
          <a:effectLst/>
        </p:spPr>
        <p:txBody>
          <a:bodyPr wrap="none" anchor="ctr"/>
          <a:lstStyle/>
          <a:p>
            <a:pPr>
              <a:defRPr/>
            </a:pPr>
            <a:endParaRPr lang="en-US"/>
          </a:p>
        </p:txBody>
      </p:sp>
    </p:spTree>
    <p:extLst>
      <p:ext uri="{BB962C8B-B14F-4D97-AF65-F5344CB8AC3E}">
        <p14:creationId xmlns:p14="http://schemas.microsoft.com/office/powerpoint/2010/main" val="1268495593"/>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vert="horz" lIns="90488" tIns="44450" rIns="90488" bIns="44450" rtlCol="0" anchor="ctr">
            <a:normAutofit/>
          </a:bodyPr>
          <a:lstStyle/>
          <a:p>
            <a:pPr>
              <a:defRPr/>
            </a:pPr>
            <a:r>
              <a:rPr lang="en-US"/>
              <a:t>Stages of SSM (cont)</a:t>
            </a:r>
          </a:p>
        </p:txBody>
      </p:sp>
      <p:sp>
        <p:nvSpPr>
          <p:cNvPr id="64514" name="Rectangle 3"/>
          <p:cNvSpPr>
            <a:spLocks noGrp="1" noChangeArrowheads="1"/>
          </p:cNvSpPr>
          <p:nvPr>
            <p:ph idx="1"/>
          </p:nvPr>
        </p:nvSpPr>
        <p:spPr/>
        <p:txBody>
          <a:bodyPr vert="horz" lIns="90488" tIns="44450" rIns="90488" bIns="44450" rtlCol="0">
            <a:normAutofit/>
          </a:bodyPr>
          <a:lstStyle/>
          <a:p>
            <a:pPr eaLnBrk="1" hangingPunct="1">
              <a:buFont typeface="Wingdings" pitchFamily="2" charset="2"/>
              <a:buNone/>
            </a:pPr>
            <a:endParaRPr lang="en-US" b="1" dirty="0"/>
          </a:p>
          <a:p>
            <a:pPr eaLnBrk="1" hangingPunct="1"/>
            <a:r>
              <a:rPr lang="en-US" b="1" dirty="0"/>
              <a:t>Stage 6:	</a:t>
            </a:r>
            <a:r>
              <a:rPr lang="en-US" b="1" i="1" dirty="0"/>
              <a:t>Defining changes</a:t>
            </a:r>
            <a:endParaRPr lang="en-US" dirty="0"/>
          </a:p>
          <a:p>
            <a:pPr lvl="1" eaLnBrk="1" hangingPunct="1"/>
            <a:r>
              <a:rPr lang="en-US" dirty="0"/>
              <a:t>generation of meaningful debate on potential changes /interventions</a:t>
            </a:r>
          </a:p>
          <a:p>
            <a:pPr lvl="1" eaLnBrk="1" hangingPunct="1"/>
            <a:r>
              <a:rPr lang="en-US" dirty="0"/>
              <a:t>identification of culturally feasible and desirable changes</a:t>
            </a:r>
          </a:p>
          <a:p>
            <a:pPr lvl="1" eaLnBrk="1" hangingPunct="1"/>
            <a:r>
              <a:rPr lang="en-US" dirty="0"/>
              <a:t>Owner analysis, culture analysis, political analysis</a:t>
            </a:r>
          </a:p>
        </p:txBody>
      </p:sp>
      <p:sp>
        <p:nvSpPr>
          <p:cNvPr id="64515"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97E4F2F-5000-4593-963A-566F9C762037}" type="slidenum">
              <a:rPr lang="en-AU" smtClean="0"/>
              <a:pPr eaLnBrk="1" hangingPunct="1"/>
              <a:t>42</a:t>
            </a:fld>
            <a:endParaRPr lang="en-AU"/>
          </a:p>
        </p:txBody>
      </p:sp>
    </p:spTree>
    <p:extLst>
      <p:ext uri="{BB962C8B-B14F-4D97-AF65-F5344CB8AC3E}">
        <p14:creationId xmlns:p14="http://schemas.microsoft.com/office/powerpoint/2010/main" val="2224851642"/>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a:xfrm>
            <a:off x="2927351" y="765176"/>
            <a:ext cx="7313613" cy="677863"/>
          </a:xfrm>
        </p:spPr>
        <p:txBody>
          <a:bodyPr vert="horz" lIns="90488" tIns="44450" rIns="90488" bIns="44450" rtlCol="0" anchor="b">
            <a:normAutofit/>
          </a:bodyPr>
          <a:lstStyle/>
          <a:p>
            <a:pPr>
              <a:defRPr/>
            </a:pPr>
            <a:r>
              <a:rPr lang="en-US"/>
              <a:t>Stage 7 Taking action</a:t>
            </a:r>
          </a:p>
        </p:txBody>
      </p:sp>
      <p:sp>
        <p:nvSpPr>
          <p:cNvPr id="6553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767B7CF-E681-4052-9852-0E10043C1C82}" type="slidenum">
              <a:rPr lang="en-AU" smtClean="0"/>
              <a:pPr eaLnBrk="1" hangingPunct="1"/>
              <a:t>43</a:t>
            </a:fld>
            <a:endParaRPr lang="en-AU"/>
          </a:p>
        </p:txBody>
      </p:sp>
      <p:sp>
        <p:nvSpPr>
          <p:cNvPr id="65540" name="Arc 3"/>
          <p:cNvSpPr>
            <a:spLocks/>
          </p:cNvSpPr>
          <p:nvPr/>
        </p:nvSpPr>
        <p:spPr bwMode="auto">
          <a:xfrm>
            <a:off x="1928814" y="4398964"/>
            <a:ext cx="8478837" cy="1506537"/>
          </a:xfrm>
          <a:custGeom>
            <a:avLst/>
            <a:gdLst>
              <a:gd name="T0" fmla="*/ 2147483647 w 21600"/>
              <a:gd name="T1" fmla="*/ 0 h 21600"/>
              <a:gd name="T2" fmla="*/ 0 w 21600"/>
              <a:gd name="T3" fmla="*/ 105076559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50800" cap="rnd">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endParaRPr lang="en-AU"/>
          </a:p>
        </p:txBody>
      </p:sp>
      <p:sp>
        <p:nvSpPr>
          <p:cNvPr id="131076" name="Oval 4"/>
          <p:cNvSpPr>
            <a:spLocks noChangeArrowheads="1"/>
          </p:cNvSpPr>
          <p:nvPr/>
        </p:nvSpPr>
        <p:spPr bwMode="auto">
          <a:xfrm>
            <a:off x="1666875" y="1881189"/>
            <a:ext cx="3314700" cy="2543175"/>
          </a:xfrm>
          <a:prstGeom prst="ellipse">
            <a:avLst/>
          </a:prstGeom>
          <a:solidFill>
            <a:srgbClr val="00B6B2"/>
          </a:solidFill>
          <a:ln w="12700">
            <a:noFill/>
            <a:round/>
            <a:headEnd/>
            <a:tailEnd/>
          </a:ln>
          <a:effectLst>
            <a:outerShdw dist="107763" dir="2700000" algn="ctr" rotWithShape="0">
              <a:schemeClr val="bg2">
                <a:alpha val="50000"/>
              </a:schemeClr>
            </a:outerShdw>
          </a:effectLst>
        </p:spPr>
        <p:txBody>
          <a:bodyPr wrap="none" anchor="ctr"/>
          <a:lstStyle/>
          <a:p>
            <a:pPr>
              <a:defRPr/>
            </a:pPr>
            <a:endParaRPr lang="en-US"/>
          </a:p>
        </p:txBody>
      </p:sp>
      <p:sp>
        <p:nvSpPr>
          <p:cNvPr id="65542" name="Rectangle 5"/>
          <p:cNvSpPr>
            <a:spLocks noChangeArrowheads="1"/>
          </p:cNvSpPr>
          <p:nvPr/>
        </p:nvSpPr>
        <p:spPr bwMode="auto">
          <a:xfrm>
            <a:off x="1732745" y="2382838"/>
            <a:ext cx="3121048" cy="1567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2400" b="1">
                <a:latin typeface="Times New Roman" pitchFamily="18" charset="0"/>
              </a:rPr>
              <a:t>6. Identify</a:t>
            </a:r>
          </a:p>
          <a:p>
            <a:pPr algn="ctr" eaLnBrk="0" hangingPunct="0"/>
            <a:r>
              <a:rPr lang="en-US" sz="2400" b="1">
                <a:latin typeface="Times New Roman" pitchFamily="18" charset="0"/>
              </a:rPr>
              <a:t> culturally feasible &amp;</a:t>
            </a:r>
          </a:p>
          <a:p>
            <a:pPr algn="ctr" eaLnBrk="0" hangingPunct="0"/>
            <a:r>
              <a:rPr lang="en-US" sz="2400" b="1">
                <a:latin typeface="Times New Roman" pitchFamily="18" charset="0"/>
              </a:rPr>
              <a:t> systemically desirable</a:t>
            </a:r>
          </a:p>
          <a:p>
            <a:pPr algn="ctr" eaLnBrk="0" hangingPunct="0"/>
            <a:r>
              <a:rPr lang="en-US" sz="2400" b="1">
                <a:latin typeface="Times New Roman" pitchFamily="18" charset="0"/>
              </a:rPr>
              <a:t>changes</a:t>
            </a:r>
          </a:p>
        </p:txBody>
      </p:sp>
      <p:sp>
        <p:nvSpPr>
          <p:cNvPr id="65543" name="Oval 6"/>
          <p:cNvSpPr>
            <a:spLocks noChangeArrowheads="1"/>
          </p:cNvSpPr>
          <p:nvPr/>
        </p:nvSpPr>
        <p:spPr bwMode="auto">
          <a:xfrm>
            <a:off x="5697539" y="1935164"/>
            <a:ext cx="4554537" cy="2325687"/>
          </a:xfrm>
          <a:prstGeom prst="ellipse">
            <a:avLst/>
          </a:prstGeom>
          <a:solidFill>
            <a:srgbClr val="FAFD00"/>
          </a:solidFill>
          <a:ln w="12700">
            <a:solidFill>
              <a:schemeClr val="tx1"/>
            </a:solidFill>
            <a:round/>
            <a:headEnd/>
            <a:tailEnd/>
          </a:ln>
        </p:spPr>
        <p:txBody>
          <a:bodyPr wrap="none" anchor="ctr"/>
          <a:lstStyle/>
          <a:p>
            <a:pPr algn="ctr" eaLnBrk="0" hangingPunct="0"/>
            <a:endParaRPr lang="en-AU">
              <a:latin typeface="Verdana" pitchFamily="34" charset="0"/>
            </a:endParaRPr>
          </a:p>
        </p:txBody>
      </p:sp>
      <p:sp>
        <p:nvSpPr>
          <p:cNvPr id="65544" name="Rectangle 7"/>
          <p:cNvSpPr>
            <a:spLocks noChangeArrowheads="1"/>
          </p:cNvSpPr>
          <p:nvPr/>
        </p:nvSpPr>
        <p:spPr bwMode="auto">
          <a:xfrm>
            <a:off x="6638926" y="2214563"/>
            <a:ext cx="2976563" cy="193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2400" b="1">
                <a:solidFill>
                  <a:schemeClr val="bg1"/>
                </a:solidFill>
                <a:latin typeface="Times New Roman" pitchFamily="18" charset="0"/>
              </a:rPr>
              <a:t>7. Action to improve</a:t>
            </a:r>
          </a:p>
          <a:p>
            <a:pPr algn="ctr" eaLnBrk="0" hangingPunct="0"/>
            <a:r>
              <a:rPr lang="en-US" sz="2400" b="1">
                <a:solidFill>
                  <a:schemeClr val="bg1"/>
                </a:solidFill>
                <a:latin typeface="Times New Roman" pitchFamily="18" charset="0"/>
              </a:rPr>
              <a:t>problem situation</a:t>
            </a:r>
          </a:p>
          <a:p>
            <a:pPr algn="ctr" eaLnBrk="0" hangingPunct="0"/>
            <a:endParaRPr lang="en-US" sz="2400" b="1">
              <a:solidFill>
                <a:schemeClr val="bg1"/>
              </a:solidFill>
              <a:latin typeface="Times New Roman" pitchFamily="18" charset="0"/>
            </a:endParaRPr>
          </a:p>
          <a:p>
            <a:pPr algn="ctr" eaLnBrk="0" hangingPunct="0"/>
            <a:r>
              <a:rPr lang="en-US" sz="2400" b="1">
                <a:solidFill>
                  <a:schemeClr val="bg1"/>
                </a:solidFill>
                <a:latin typeface="Times New Roman" pitchFamily="18" charset="0"/>
              </a:rPr>
              <a:t>Develop strategies &amp; </a:t>
            </a:r>
          </a:p>
          <a:p>
            <a:pPr algn="ctr" eaLnBrk="0" hangingPunct="0"/>
            <a:r>
              <a:rPr lang="en-US" sz="2400" b="1">
                <a:solidFill>
                  <a:schemeClr val="bg1"/>
                </a:solidFill>
                <a:latin typeface="Times New Roman" pitchFamily="18" charset="0"/>
              </a:rPr>
              <a:t>action plans</a:t>
            </a:r>
          </a:p>
        </p:txBody>
      </p:sp>
      <p:sp>
        <p:nvSpPr>
          <p:cNvPr id="65545" name="Line 8"/>
          <p:cNvSpPr>
            <a:spLocks noChangeShapeType="1"/>
          </p:cNvSpPr>
          <p:nvPr/>
        </p:nvSpPr>
        <p:spPr bwMode="auto">
          <a:xfrm flipV="1">
            <a:off x="4876800" y="3352801"/>
            <a:ext cx="838200" cy="176213"/>
          </a:xfrm>
          <a:prstGeom prst="line">
            <a:avLst/>
          </a:prstGeom>
          <a:noFill/>
          <a:ln w="508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65546" name="Rectangle 9"/>
          <p:cNvSpPr>
            <a:spLocks noChangeArrowheads="1"/>
          </p:cNvSpPr>
          <p:nvPr/>
        </p:nvSpPr>
        <p:spPr bwMode="auto">
          <a:xfrm>
            <a:off x="4330599" y="4508501"/>
            <a:ext cx="4945266" cy="520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2800" b="1" i="1">
                <a:solidFill>
                  <a:schemeClr val="hlink"/>
                </a:solidFill>
                <a:latin typeface="Times New Roman" pitchFamily="18" charset="0"/>
              </a:rPr>
              <a:t>How do we implement changes?</a:t>
            </a:r>
          </a:p>
        </p:txBody>
      </p:sp>
      <p:sp>
        <p:nvSpPr>
          <p:cNvPr id="131082" name="AutoShape 10"/>
          <p:cNvSpPr>
            <a:spLocks noChangeArrowheads="1"/>
          </p:cNvSpPr>
          <p:nvPr/>
        </p:nvSpPr>
        <p:spPr bwMode="auto">
          <a:xfrm>
            <a:off x="5935664" y="2387600"/>
            <a:ext cx="725487" cy="654050"/>
          </a:xfrm>
          <a:prstGeom prst="star5">
            <a:avLst/>
          </a:prstGeom>
          <a:solidFill>
            <a:schemeClr val="accent1"/>
          </a:solidFill>
          <a:ln w="12700">
            <a:solidFill>
              <a:schemeClr val="tx1"/>
            </a:solidFill>
            <a:miter lim="800000"/>
            <a:headEnd/>
            <a:tailEnd/>
          </a:ln>
          <a:effectLst/>
        </p:spPr>
        <p:txBody>
          <a:bodyPr wrap="none" anchor="ctr"/>
          <a:lstStyle/>
          <a:p>
            <a:pPr>
              <a:defRPr/>
            </a:pPr>
            <a:endParaRPr lang="en-US"/>
          </a:p>
        </p:txBody>
      </p:sp>
      <p:sp>
        <p:nvSpPr>
          <p:cNvPr id="65548" name="Rectangle 11"/>
          <p:cNvSpPr>
            <a:spLocks noChangeArrowheads="1"/>
          </p:cNvSpPr>
          <p:nvPr/>
        </p:nvSpPr>
        <p:spPr bwMode="auto">
          <a:xfrm>
            <a:off x="1884363" y="5113339"/>
            <a:ext cx="1988302" cy="582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3200" b="1">
                <a:latin typeface="Times New Roman" pitchFamily="18" charset="0"/>
              </a:rPr>
              <a:t>real world</a:t>
            </a:r>
          </a:p>
        </p:txBody>
      </p:sp>
      <p:sp>
        <p:nvSpPr>
          <p:cNvPr id="65549" name="Rectangle 12"/>
          <p:cNvSpPr>
            <a:spLocks noChangeArrowheads="1"/>
          </p:cNvSpPr>
          <p:nvPr/>
        </p:nvSpPr>
        <p:spPr bwMode="auto">
          <a:xfrm>
            <a:off x="2765425" y="5994401"/>
            <a:ext cx="3111430" cy="582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3200" b="1">
                <a:latin typeface="Times New Roman" pitchFamily="18" charset="0"/>
              </a:rPr>
              <a:t>systems thinking</a:t>
            </a:r>
          </a:p>
        </p:txBody>
      </p:sp>
    </p:spTree>
    <p:extLst>
      <p:ext uri="{BB962C8B-B14F-4D97-AF65-F5344CB8AC3E}">
        <p14:creationId xmlns:p14="http://schemas.microsoft.com/office/powerpoint/2010/main" val="2406868316"/>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2438673" y="105138"/>
            <a:ext cx="7313613" cy="652508"/>
          </a:xfrm>
        </p:spPr>
        <p:txBody>
          <a:bodyPr vert="horz" lIns="90488" tIns="44450" rIns="90488" bIns="44450" rtlCol="0" anchor="ctr">
            <a:normAutofit/>
          </a:bodyPr>
          <a:lstStyle/>
          <a:p>
            <a:pPr>
              <a:defRPr/>
            </a:pPr>
            <a:r>
              <a:rPr lang="en-US" dirty="0"/>
              <a:t>Stages of SSM (</a:t>
            </a:r>
            <a:r>
              <a:rPr lang="en-US" dirty="0" err="1"/>
              <a:t>cont</a:t>
            </a:r>
            <a:r>
              <a:rPr lang="en-US" dirty="0"/>
              <a:t>)</a:t>
            </a:r>
          </a:p>
        </p:txBody>
      </p:sp>
      <p:sp>
        <p:nvSpPr>
          <p:cNvPr id="66562" name="Rectangle 3"/>
          <p:cNvSpPr>
            <a:spLocks noGrp="1" noChangeArrowheads="1"/>
          </p:cNvSpPr>
          <p:nvPr>
            <p:ph idx="1"/>
          </p:nvPr>
        </p:nvSpPr>
        <p:spPr>
          <a:xfrm>
            <a:off x="758855" y="2117543"/>
            <a:ext cx="10761133" cy="4191000"/>
          </a:xfrm>
        </p:spPr>
        <p:txBody>
          <a:bodyPr vert="horz" lIns="90488" tIns="44450" rIns="90488" bIns="44450" rtlCol="0">
            <a:normAutofit/>
          </a:bodyPr>
          <a:lstStyle/>
          <a:p>
            <a:pPr eaLnBrk="1" hangingPunct="1"/>
            <a:r>
              <a:rPr lang="en-US" b="1" dirty="0"/>
              <a:t>Stage 7:	</a:t>
            </a:r>
            <a:r>
              <a:rPr lang="en-US" b="1" i="1" dirty="0"/>
              <a:t>Taking action</a:t>
            </a:r>
            <a:endParaRPr lang="en-US" b="1" dirty="0"/>
          </a:p>
          <a:p>
            <a:pPr lvl="1" eaLnBrk="1" hangingPunct="1"/>
            <a:r>
              <a:rPr lang="en-US" dirty="0"/>
              <a:t>implementing changes which are deemed desirable and feasible</a:t>
            </a:r>
          </a:p>
          <a:p>
            <a:pPr lvl="1" eaLnBrk="1" hangingPunct="1"/>
            <a:r>
              <a:rPr lang="en-US" dirty="0"/>
              <a:t>changes classified as</a:t>
            </a:r>
          </a:p>
          <a:p>
            <a:pPr lvl="2" eaLnBrk="1" hangingPunct="1"/>
            <a:r>
              <a:rPr lang="en-US" dirty="0"/>
              <a:t>attitudinal</a:t>
            </a:r>
          </a:p>
          <a:p>
            <a:pPr lvl="2" eaLnBrk="1" hangingPunct="1"/>
            <a:r>
              <a:rPr lang="en-US" dirty="0"/>
              <a:t>structural</a:t>
            </a:r>
          </a:p>
          <a:p>
            <a:pPr lvl="2" eaLnBrk="1" hangingPunct="1"/>
            <a:r>
              <a:rPr lang="en-US" dirty="0"/>
              <a:t>procedural</a:t>
            </a:r>
          </a:p>
        </p:txBody>
      </p:sp>
      <p:sp>
        <p:nvSpPr>
          <p:cNvPr id="66563"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B5D5E5E-AD7B-4B3D-B77B-B22FD6735D24}" type="slidenum">
              <a:rPr lang="en-AU" smtClean="0"/>
              <a:pPr eaLnBrk="1" hangingPunct="1"/>
              <a:t>44</a:t>
            </a:fld>
            <a:endParaRPr lang="en-AU"/>
          </a:p>
        </p:txBody>
      </p:sp>
    </p:spTree>
    <p:extLst>
      <p:ext uri="{BB962C8B-B14F-4D97-AF65-F5344CB8AC3E}">
        <p14:creationId xmlns:p14="http://schemas.microsoft.com/office/powerpoint/2010/main" val="3386955921"/>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13447" y="695325"/>
            <a:ext cx="6565106" cy="5467350"/>
          </a:xfrm>
          <a:prstGeom prst="rect">
            <a:avLst/>
          </a:prstGeom>
        </p:spPr>
      </p:pic>
    </p:spTree>
    <p:extLst>
      <p:ext uri="{BB962C8B-B14F-4D97-AF65-F5344CB8AC3E}">
        <p14:creationId xmlns:p14="http://schemas.microsoft.com/office/powerpoint/2010/main" val="3152816259"/>
      </p:ext>
    </p:extLst>
  </p:cSld>
  <p:clrMapOvr>
    <a:masterClrMapping/>
  </p:clrMapOvr>
  <p:transition>
    <p:random/>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a:xfrm>
            <a:off x="352697" y="92801"/>
            <a:ext cx="10855234" cy="612593"/>
          </a:xfrm>
        </p:spPr>
        <p:txBody>
          <a:bodyPr vert="horz" lIns="90488" tIns="44450" rIns="90488" bIns="44450" rtlCol="0" anchor="b">
            <a:normAutofit/>
          </a:bodyPr>
          <a:lstStyle/>
          <a:p>
            <a:pPr>
              <a:defRPr/>
            </a:pPr>
            <a:r>
              <a:rPr lang="en-US" sz="2800" i="1" dirty="0"/>
              <a:t>Stage 7 : Taking Action to Improve the Problem Situation</a:t>
            </a:r>
          </a:p>
        </p:txBody>
      </p:sp>
      <p:sp>
        <p:nvSpPr>
          <p:cNvPr id="67586" name="Rectangle 3"/>
          <p:cNvSpPr>
            <a:spLocks noGrp="1" noChangeArrowheads="1"/>
          </p:cNvSpPr>
          <p:nvPr>
            <p:ph idx="1"/>
          </p:nvPr>
        </p:nvSpPr>
        <p:spPr>
          <a:xfrm>
            <a:off x="1981200" y="2338388"/>
            <a:ext cx="8229600" cy="3529012"/>
          </a:xfrm>
        </p:spPr>
        <p:txBody>
          <a:bodyPr vert="horz" lIns="90488" tIns="44450" rIns="90488" bIns="44450" rtlCol="0">
            <a:normAutofit/>
          </a:bodyPr>
          <a:lstStyle/>
          <a:p>
            <a:pPr eaLnBrk="1" hangingPunct="1"/>
            <a:r>
              <a:rPr lang="en-US" dirty="0"/>
              <a:t>consider</a:t>
            </a:r>
          </a:p>
          <a:p>
            <a:pPr lvl="1" eaLnBrk="1" hangingPunct="1"/>
            <a:r>
              <a:rPr lang="en-US" dirty="0"/>
              <a:t>who will be responsible for changes</a:t>
            </a:r>
          </a:p>
          <a:p>
            <a:pPr lvl="1" eaLnBrk="1" hangingPunct="1"/>
            <a:r>
              <a:rPr lang="en-US" dirty="0"/>
              <a:t>resources required to carry out changes</a:t>
            </a:r>
          </a:p>
          <a:p>
            <a:pPr lvl="1" eaLnBrk="1" hangingPunct="1"/>
            <a:r>
              <a:rPr lang="en-US" dirty="0"/>
              <a:t>timeframes for changes</a:t>
            </a:r>
          </a:p>
        </p:txBody>
      </p:sp>
      <p:sp>
        <p:nvSpPr>
          <p:cNvPr id="67587"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2D15C53-0B5D-4C2A-86B6-D13694E9AF84}" type="slidenum">
              <a:rPr lang="en-AU" smtClean="0"/>
              <a:pPr eaLnBrk="1" hangingPunct="1"/>
              <a:t>46</a:t>
            </a:fld>
            <a:endParaRPr lang="en-AU"/>
          </a:p>
        </p:txBody>
      </p:sp>
    </p:spTree>
    <p:extLst>
      <p:ext uri="{BB962C8B-B14F-4D97-AF65-F5344CB8AC3E}">
        <p14:creationId xmlns:p14="http://schemas.microsoft.com/office/powerpoint/2010/main" val="3736747762"/>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a:xfrm>
            <a:off x="2005285" y="175805"/>
            <a:ext cx="7753350" cy="504825"/>
          </a:xfrm>
        </p:spPr>
        <p:txBody>
          <a:bodyPr vert="horz" lIns="90488" tIns="44450" rIns="90488" bIns="44450" rtlCol="0" anchor="b">
            <a:normAutofit fontScale="90000"/>
          </a:bodyPr>
          <a:lstStyle/>
          <a:p>
            <a:pPr>
              <a:defRPr/>
            </a:pPr>
            <a:r>
              <a:rPr lang="en-US" dirty="0"/>
              <a:t>Conducting SSM Sessions</a:t>
            </a:r>
          </a:p>
        </p:txBody>
      </p:sp>
      <p:sp>
        <p:nvSpPr>
          <p:cNvPr id="68610" name="Rectangle 3"/>
          <p:cNvSpPr>
            <a:spLocks noGrp="1" noChangeArrowheads="1"/>
          </p:cNvSpPr>
          <p:nvPr>
            <p:ph idx="1"/>
          </p:nvPr>
        </p:nvSpPr>
        <p:spPr/>
        <p:txBody>
          <a:bodyPr vert="horz" lIns="90488" tIns="44450" rIns="90488" bIns="44450" rtlCol="0">
            <a:normAutofit fontScale="85000" lnSpcReduction="20000"/>
          </a:bodyPr>
          <a:lstStyle/>
          <a:p>
            <a:pPr eaLnBrk="1" hangingPunct="1"/>
            <a:r>
              <a:rPr lang="en-US" sz="2600" b="1" dirty="0"/>
              <a:t>Pre meetings</a:t>
            </a:r>
          </a:p>
          <a:p>
            <a:pPr lvl="1" eaLnBrk="1" hangingPunct="1"/>
            <a:r>
              <a:rPr lang="en-US" sz="2600" dirty="0"/>
              <a:t>builds empathy</a:t>
            </a:r>
          </a:p>
          <a:p>
            <a:pPr lvl="1" eaLnBrk="1" hangingPunct="1"/>
            <a:r>
              <a:rPr lang="en-US" sz="2600" dirty="0"/>
              <a:t>downloading of concerns</a:t>
            </a:r>
          </a:p>
          <a:p>
            <a:pPr marL="365760" indent="-256032">
              <a:buFont typeface="Wingdings 3"/>
              <a:buChar char=""/>
              <a:defRPr/>
            </a:pPr>
            <a:r>
              <a:rPr lang="en-US" sz="2600" b="1" dirty="0"/>
              <a:t>Workshop rules</a:t>
            </a:r>
          </a:p>
          <a:p>
            <a:pPr marL="678942" lvl="1" indent="-342900">
              <a:spcBef>
                <a:spcPts val="324"/>
              </a:spcBef>
              <a:defRPr/>
            </a:pPr>
            <a:r>
              <a:rPr lang="en-US" sz="2600" dirty="0"/>
              <a:t>no rank</a:t>
            </a:r>
            <a:r>
              <a:rPr lang="en-US" sz="2600" dirty="0">
                <a:solidFill>
                  <a:schemeClr val="hlink"/>
                </a:solidFill>
              </a:rPr>
              <a:t>	</a:t>
            </a:r>
          </a:p>
          <a:p>
            <a:pPr marL="1088136" lvl="2" indent="-457200">
              <a:defRPr/>
            </a:pPr>
            <a:r>
              <a:rPr lang="en-US" sz="2600" dirty="0"/>
              <a:t>everyone’s input is taken on merit, not rank</a:t>
            </a:r>
          </a:p>
          <a:p>
            <a:pPr marL="678942" lvl="1" indent="-342900">
              <a:spcBef>
                <a:spcPts val="324"/>
              </a:spcBef>
              <a:defRPr/>
            </a:pPr>
            <a:r>
              <a:rPr lang="en-US" sz="2600" dirty="0"/>
              <a:t>all ideas are good ideas</a:t>
            </a:r>
          </a:p>
          <a:p>
            <a:pPr marL="1088136" lvl="2" indent="-457200">
              <a:defRPr/>
            </a:pPr>
            <a:r>
              <a:rPr lang="en-US" sz="2600" dirty="0"/>
              <a:t>think creatively, nothing is stupid</a:t>
            </a:r>
          </a:p>
          <a:p>
            <a:pPr marL="678942" lvl="1" indent="-342900">
              <a:spcBef>
                <a:spcPts val="324"/>
              </a:spcBef>
              <a:defRPr/>
            </a:pPr>
            <a:r>
              <a:rPr lang="en-US" sz="2600" dirty="0"/>
              <a:t>opposing ideas are welcome</a:t>
            </a:r>
          </a:p>
          <a:p>
            <a:pPr marL="1088136" lvl="2" indent="-457200">
              <a:defRPr/>
            </a:pPr>
            <a:r>
              <a:rPr lang="en-US" sz="2600" dirty="0"/>
              <a:t>it is not conflictual if there are different ideas</a:t>
            </a:r>
          </a:p>
          <a:p>
            <a:pPr marL="678942" lvl="1" indent="-342900">
              <a:spcBef>
                <a:spcPts val="324"/>
              </a:spcBef>
              <a:defRPr/>
            </a:pPr>
            <a:r>
              <a:rPr lang="en-US" sz="2600" dirty="0"/>
              <a:t>participation</a:t>
            </a:r>
          </a:p>
          <a:p>
            <a:pPr marL="1088136" lvl="2" indent="-457200">
              <a:defRPr/>
            </a:pPr>
            <a:r>
              <a:rPr lang="en-US" sz="2600" dirty="0"/>
              <a:t>keep short and sharp (no raving!)</a:t>
            </a:r>
          </a:p>
          <a:p>
            <a:endParaRPr lang="en-US" dirty="0"/>
          </a:p>
          <a:p>
            <a:pPr eaLnBrk="1" hangingPunct="1">
              <a:buFont typeface="Wingdings" pitchFamily="2" charset="2"/>
              <a:buNone/>
            </a:pPr>
            <a:endParaRPr lang="en-US" dirty="0"/>
          </a:p>
        </p:txBody>
      </p:sp>
      <p:sp>
        <p:nvSpPr>
          <p:cNvPr id="68611"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3D20DE27-D0A6-42F4-A999-E26B29189C92}" type="slidenum">
              <a:rPr lang="en-AU" smtClean="0"/>
              <a:pPr eaLnBrk="1" hangingPunct="1"/>
              <a:t>47</a:t>
            </a:fld>
            <a:endParaRPr lang="en-AU"/>
          </a:p>
        </p:txBody>
      </p:sp>
    </p:spTree>
    <p:extLst>
      <p:ext uri="{BB962C8B-B14F-4D97-AF65-F5344CB8AC3E}">
        <p14:creationId xmlns:p14="http://schemas.microsoft.com/office/powerpoint/2010/main" val="815696214"/>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vert="horz" lIns="90488" tIns="44450" rIns="90488" bIns="44450" rtlCol="0" anchor="ctr">
            <a:normAutofit/>
          </a:bodyPr>
          <a:lstStyle/>
          <a:p>
            <a:pPr>
              <a:defRPr/>
            </a:pPr>
            <a:r>
              <a:rPr lang="en-US"/>
              <a:t>Variations to SSM</a:t>
            </a:r>
          </a:p>
        </p:txBody>
      </p:sp>
      <p:sp>
        <p:nvSpPr>
          <p:cNvPr id="70658" name="Rectangle 3"/>
          <p:cNvSpPr>
            <a:spLocks noGrp="1" noChangeArrowheads="1"/>
          </p:cNvSpPr>
          <p:nvPr>
            <p:ph idx="1"/>
          </p:nvPr>
        </p:nvSpPr>
        <p:spPr/>
        <p:txBody>
          <a:bodyPr vert="horz" lIns="90488" tIns="44450" rIns="90488" bIns="44450" rtlCol="0">
            <a:normAutofit/>
          </a:bodyPr>
          <a:lstStyle/>
          <a:p>
            <a:pPr eaLnBrk="1" hangingPunct="1">
              <a:buFont typeface="Wingdings" pitchFamily="2" charset="2"/>
              <a:buNone/>
            </a:pPr>
            <a:endParaRPr lang="en-US" dirty="0"/>
          </a:p>
          <a:p>
            <a:pPr eaLnBrk="1" hangingPunct="1"/>
            <a:r>
              <a:rPr lang="en-US" dirty="0"/>
              <a:t>In addition to/In place of Rich picture</a:t>
            </a:r>
          </a:p>
          <a:p>
            <a:pPr lvl="1" eaLnBrk="1" hangingPunct="1"/>
            <a:r>
              <a:rPr lang="en-US" dirty="0"/>
              <a:t>SWOT analysis</a:t>
            </a:r>
          </a:p>
          <a:p>
            <a:pPr lvl="1" eaLnBrk="1" hangingPunct="1"/>
            <a:r>
              <a:rPr lang="en-US" dirty="0"/>
              <a:t>mini Cognitive maps</a:t>
            </a:r>
          </a:p>
          <a:p>
            <a:pPr lvl="1" eaLnBrk="1" hangingPunct="1"/>
            <a:r>
              <a:rPr lang="en-US" dirty="0"/>
              <a:t>Critical Success Factors (CSFs)</a:t>
            </a:r>
          </a:p>
        </p:txBody>
      </p:sp>
      <p:sp>
        <p:nvSpPr>
          <p:cNvPr id="70659"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377C8D91-6AF9-4256-BC95-520968CAFD33}" type="slidenum">
              <a:rPr lang="en-AU" smtClean="0"/>
              <a:pPr eaLnBrk="1" hangingPunct="1"/>
              <a:t>48</a:t>
            </a:fld>
            <a:endParaRPr lang="en-AU"/>
          </a:p>
        </p:txBody>
      </p:sp>
    </p:spTree>
    <p:extLst>
      <p:ext uri="{BB962C8B-B14F-4D97-AF65-F5344CB8AC3E}">
        <p14:creationId xmlns:p14="http://schemas.microsoft.com/office/powerpoint/2010/main" val="2772541411"/>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vert="horz" lIns="90488" tIns="44450" rIns="90488" bIns="44450" rtlCol="0" anchor="ctr">
            <a:normAutofit/>
          </a:bodyPr>
          <a:lstStyle/>
          <a:p>
            <a:pPr>
              <a:defRPr/>
            </a:pPr>
            <a:r>
              <a:rPr lang="en-US"/>
              <a:t>Statement of concern</a:t>
            </a:r>
          </a:p>
        </p:txBody>
      </p:sp>
      <p:sp>
        <p:nvSpPr>
          <p:cNvPr id="71682" name="Rectangle 3"/>
          <p:cNvSpPr>
            <a:spLocks noGrp="1" noChangeArrowheads="1"/>
          </p:cNvSpPr>
          <p:nvPr>
            <p:ph idx="1"/>
          </p:nvPr>
        </p:nvSpPr>
        <p:spPr/>
        <p:txBody>
          <a:bodyPr vert="horz" lIns="90488" tIns="44450" rIns="90488" bIns="44450" rtlCol="0">
            <a:normAutofit/>
          </a:bodyPr>
          <a:lstStyle/>
          <a:p>
            <a:pPr eaLnBrk="1" hangingPunct="1">
              <a:buFont typeface="Wingdings" pitchFamily="2" charset="2"/>
              <a:buNone/>
            </a:pPr>
            <a:r>
              <a:rPr lang="en-US"/>
              <a:t>	The local Choral Society is concerned.  Membership has been declining slightly.  There is little money available to fund activities of the society, and none of its members seem willing to undertake administrative duties, which are especially important when it gives performances. As it is a performing society, a number of non-choral tasks must be managed.  What might it do about this situation?</a:t>
            </a:r>
          </a:p>
        </p:txBody>
      </p:sp>
      <p:sp>
        <p:nvSpPr>
          <p:cNvPr id="71683"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B4C29F3-203A-4006-BF52-D8FF38FB6EBA}" type="slidenum">
              <a:rPr lang="en-AU" smtClean="0"/>
              <a:pPr eaLnBrk="1" hangingPunct="1"/>
              <a:t>49</a:t>
            </a:fld>
            <a:endParaRPr lang="en-AU"/>
          </a:p>
        </p:txBody>
      </p:sp>
    </p:spTree>
    <p:extLst>
      <p:ext uri="{BB962C8B-B14F-4D97-AF65-F5344CB8AC3E}">
        <p14:creationId xmlns:p14="http://schemas.microsoft.com/office/powerpoint/2010/main" val="459365659"/>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Overview of Rich pictures</a:t>
            </a:r>
          </a:p>
        </p:txBody>
      </p:sp>
      <p:sp>
        <p:nvSpPr>
          <p:cNvPr id="3" name="Content Placeholder 2"/>
          <p:cNvSpPr>
            <a:spLocks noGrp="1"/>
          </p:cNvSpPr>
          <p:nvPr>
            <p:ph idx="1"/>
          </p:nvPr>
        </p:nvSpPr>
        <p:spPr/>
        <p:txBody>
          <a:bodyPr/>
          <a:lstStyle/>
          <a:p>
            <a:r>
              <a:rPr lang="en-US" dirty="0"/>
              <a:t>highly contextual, cartoon-like representation</a:t>
            </a:r>
          </a:p>
          <a:p>
            <a:r>
              <a:rPr lang="en-US" dirty="0"/>
              <a:t>provides idea of “climate” of situation</a:t>
            </a:r>
          </a:p>
          <a:p>
            <a:r>
              <a:rPr lang="en-US" dirty="0"/>
              <a:t>includes clients, people involved, tasks performed, environment, </a:t>
            </a:r>
            <a:r>
              <a:rPr lang="en-US" dirty="0" err="1"/>
              <a:t>etc</a:t>
            </a:r>
            <a:endParaRPr lang="en-US" dirty="0"/>
          </a:p>
          <a:p>
            <a:r>
              <a:rPr lang="en-US" dirty="0"/>
              <a:t>important communication tool</a:t>
            </a:r>
          </a:p>
          <a:p>
            <a:r>
              <a:rPr lang="en-US" dirty="0"/>
              <a:t>focus on understanding</a:t>
            </a:r>
          </a:p>
          <a:p>
            <a:pPr>
              <a:buNone/>
            </a:pPr>
            <a:endParaRPr lang="en-US" dirty="0"/>
          </a:p>
          <a:p>
            <a:r>
              <a:rPr lang="en-US" dirty="0"/>
              <a:t>emergence of number of relevant themes</a:t>
            </a:r>
          </a:p>
          <a:p>
            <a:pPr lvl="1"/>
            <a:r>
              <a:rPr lang="en-US" dirty="0"/>
              <a:t>“relevant systems” of purposeful activity to improve the problem situation</a:t>
            </a:r>
          </a:p>
          <a:p>
            <a:endParaRPr lang="en-AU" dirty="0"/>
          </a:p>
        </p:txBody>
      </p:sp>
    </p:spTree>
    <p:extLst>
      <p:ext uri="{BB962C8B-B14F-4D97-AF65-F5344CB8AC3E}">
        <p14:creationId xmlns:p14="http://schemas.microsoft.com/office/powerpoint/2010/main" val="697122096"/>
      </p:ext>
    </p:extLst>
  </p:cSld>
  <p:clrMapOvr>
    <a:masterClrMapping/>
  </p:clrMapOvr>
  <p:transition>
    <p:random/>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vert="horz" lIns="90488" tIns="44450" rIns="90488" bIns="44450" rtlCol="0" anchor="ctr">
            <a:normAutofit/>
          </a:bodyPr>
          <a:lstStyle/>
          <a:p>
            <a:pPr>
              <a:defRPr/>
            </a:pPr>
            <a:r>
              <a:rPr lang="en-US"/>
              <a:t>CATWOE</a:t>
            </a:r>
          </a:p>
        </p:txBody>
      </p:sp>
      <p:sp>
        <p:nvSpPr>
          <p:cNvPr id="72706" name="Rectangle 3"/>
          <p:cNvSpPr>
            <a:spLocks noGrp="1" noChangeArrowheads="1"/>
          </p:cNvSpPr>
          <p:nvPr>
            <p:ph idx="1"/>
          </p:nvPr>
        </p:nvSpPr>
        <p:spPr/>
        <p:txBody>
          <a:bodyPr vert="horz" lIns="90488" tIns="44450" rIns="90488" bIns="44450" rtlCol="0">
            <a:normAutofit/>
          </a:bodyPr>
          <a:lstStyle/>
          <a:p>
            <a:pPr eaLnBrk="1" hangingPunct="1"/>
            <a:r>
              <a:rPr lang="en-US" b="1" dirty="0"/>
              <a:t>C</a:t>
            </a:r>
            <a:r>
              <a:rPr lang="en-US" dirty="0"/>
              <a:t>	The local community</a:t>
            </a:r>
          </a:p>
          <a:p>
            <a:pPr eaLnBrk="1" hangingPunct="1"/>
            <a:r>
              <a:rPr lang="en-US" b="1" dirty="0"/>
              <a:t>A</a:t>
            </a:r>
            <a:r>
              <a:rPr lang="en-US" dirty="0"/>
              <a:t>	The choral society</a:t>
            </a:r>
          </a:p>
          <a:p>
            <a:pPr eaLnBrk="1" hangingPunct="1"/>
            <a:r>
              <a:rPr lang="en-US" b="1" dirty="0"/>
              <a:t>T</a:t>
            </a:r>
            <a:r>
              <a:rPr lang="en-US" dirty="0"/>
              <a:t>	Promotion of greater appreciation</a:t>
            </a:r>
          </a:p>
          <a:p>
            <a:pPr eaLnBrk="1" hangingPunct="1"/>
            <a:r>
              <a:rPr lang="en-US" b="1" dirty="0"/>
              <a:t>W</a:t>
            </a:r>
            <a:r>
              <a:rPr lang="en-US" dirty="0"/>
              <a:t>	Choral music is worth appreciating</a:t>
            </a:r>
          </a:p>
          <a:p>
            <a:pPr eaLnBrk="1" hangingPunct="1"/>
            <a:r>
              <a:rPr lang="en-US" b="1" dirty="0"/>
              <a:t>O</a:t>
            </a:r>
            <a:r>
              <a:rPr lang="en-US" dirty="0"/>
              <a:t>	The society</a:t>
            </a:r>
          </a:p>
          <a:p>
            <a:pPr eaLnBrk="1" hangingPunct="1"/>
            <a:r>
              <a:rPr lang="en-US" b="1" dirty="0"/>
              <a:t>E</a:t>
            </a:r>
            <a:r>
              <a:rPr lang="en-US" dirty="0"/>
              <a:t>	Supporting bodies, the community 	(including other societies)</a:t>
            </a:r>
          </a:p>
        </p:txBody>
      </p:sp>
      <p:sp>
        <p:nvSpPr>
          <p:cNvPr id="72707"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CEC4A7C-F9BE-4BAB-990F-105D9197FF7C}" type="slidenum">
              <a:rPr lang="en-AU" smtClean="0"/>
              <a:pPr eaLnBrk="1" hangingPunct="1"/>
              <a:t>50</a:t>
            </a:fld>
            <a:endParaRPr lang="en-AU"/>
          </a:p>
        </p:txBody>
      </p:sp>
    </p:spTree>
    <p:extLst>
      <p:ext uri="{BB962C8B-B14F-4D97-AF65-F5344CB8AC3E}">
        <p14:creationId xmlns:p14="http://schemas.microsoft.com/office/powerpoint/2010/main" val="2964677355"/>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vert="horz" lIns="90488" tIns="44450" rIns="90488" bIns="44450" rtlCol="0" anchor="ctr">
            <a:normAutofit/>
          </a:bodyPr>
          <a:lstStyle/>
          <a:p>
            <a:pPr>
              <a:defRPr/>
            </a:pPr>
            <a:r>
              <a:rPr lang="en-US"/>
              <a:t>Root definition</a:t>
            </a:r>
          </a:p>
        </p:txBody>
      </p:sp>
      <p:sp>
        <p:nvSpPr>
          <p:cNvPr id="73730" name="Rectangle 3"/>
          <p:cNvSpPr>
            <a:spLocks noGrp="1" noChangeArrowheads="1"/>
          </p:cNvSpPr>
          <p:nvPr>
            <p:ph idx="1"/>
          </p:nvPr>
        </p:nvSpPr>
        <p:spPr/>
        <p:txBody>
          <a:bodyPr vert="horz" lIns="90488" tIns="44450" rIns="90488" bIns="44450" rtlCol="0">
            <a:normAutofit/>
          </a:bodyPr>
          <a:lstStyle/>
          <a:p>
            <a:pPr eaLnBrk="1" hangingPunct="1">
              <a:buFont typeface="Wingdings" pitchFamily="2" charset="2"/>
              <a:buNone/>
            </a:pPr>
            <a:r>
              <a:rPr lang="en-US"/>
              <a:t>	A partially supported, society-owned and operated system which seeks to promote a greater appreciation of choral music within the local community through continuing participation in, and presentation of,  a range of choral works.</a:t>
            </a:r>
          </a:p>
        </p:txBody>
      </p:sp>
      <p:sp>
        <p:nvSpPr>
          <p:cNvPr id="73731"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D92455A-645D-4ACE-A6E6-F68CB0A9D40A}" type="slidenum">
              <a:rPr lang="en-AU" smtClean="0"/>
              <a:pPr eaLnBrk="1" hangingPunct="1"/>
              <a:t>51</a:t>
            </a:fld>
            <a:endParaRPr lang="en-AU"/>
          </a:p>
        </p:txBody>
      </p:sp>
    </p:spTree>
    <p:extLst>
      <p:ext uri="{BB962C8B-B14F-4D97-AF65-F5344CB8AC3E}">
        <p14:creationId xmlns:p14="http://schemas.microsoft.com/office/powerpoint/2010/main" val="2431156006"/>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a:xfrm>
            <a:off x="378823" y="235131"/>
            <a:ext cx="10987678" cy="1068388"/>
          </a:xfrm>
        </p:spPr>
        <p:txBody>
          <a:bodyPr vert="horz" lIns="90488" tIns="44450" rIns="90488" bIns="44450" rtlCol="0" anchor="b">
            <a:normAutofit/>
          </a:bodyPr>
          <a:lstStyle/>
          <a:p>
            <a:pPr>
              <a:defRPr/>
            </a:pPr>
            <a:r>
              <a:rPr lang="en-US" dirty="0">
                <a:solidFill>
                  <a:schemeClr val="hlink"/>
                </a:solidFill>
              </a:rPr>
              <a:t>Carry out a</a:t>
            </a:r>
            <a:r>
              <a:rPr lang="en-US" dirty="0"/>
              <a:t> CATWOE analysis &amp; then form RD given the situation below</a:t>
            </a:r>
          </a:p>
        </p:txBody>
      </p:sp>
      <p:sp>
        <p:nvSpPr>
          <p:cNvPr id="74754" name="Rectangle 3"/>
          <p:cNvSpPr>
            <a:spLocks noGrp="1" noChangeArrowheads="1"/>
          </p:cNvSpPr>
          <p:nvPr>
            <p:ph idx="1"/>
          </p:nvPr>
        </p:nvSpPr>
        <p:spPr>
          <a:xfrm>
            <a:off x="1981200" y="2338388"/>
            <a:ext cx="8229600" cy="3529012"/>
          </a:xfrm>
        </p:spPr>
        <p:txBody>
          <a:bodyPr vert="horz" lIns="90488" tIns="44450" rIns="90488" bIns="44450" rtlCol="0">
            <a:normAutofit/>
          </a:bodyPr>
          <a:lstStyle/>
          <a:p>
            <a:pPr eaLnBrk="1" hangingPunct="1">
              <a:buFont typeface="Wingdings" pitchFamily="2" charset="2"/>
              <a:buNone/>
            </a:pPr>
            <a:r>
              <a:rPr lang="en-US"/>
              <a:t>    A householder  wishes to paint his/her fence so as to improve the appearance of the house and garden.</a:t>
            </a:r>
          </a:p>
        </p:txBody>
      </p:sp>
      <p:sp>
        <p:nvSpPr>
          <p:cNvPr id="74755"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4C6DEDEE-6A69-48D8-A2AA-E1038DC392F3}" type="slidenum">
              <a:rPr lang="en-AU" smtClean="0"/>
              <a:pPr eaLnBrk="1" hangingPunct="1"/>
              <a:t>52</a:t>
            </a:fld>
            <a:endParaRPr lang="en-AU"/>
          </a:p>
        </p:txBody>
      </p:sp>
    </p:spTree>
    <p:extLst>
      <p:ext uri="{BB962C8B-B14F-4D97-AF65-F5344CB8AC3E}">
        <p14:creationId xmlns:p14="http://schemas.microsoft.com/office/powerpoint/2010/main" val="605764095"/>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1963738" y="42068"/>
            <a:ext cx="8159750" cy="817563"/>
          </a:xfrm>
        </p:spPr>
        <p:txBody>
          <a:bodyPr vert="horz" lIns="90488" tIns="44450" rIns="90488" bIns="44450" rtlCol="0" anchor="b">
            <a:normAutofit/>
          </a:bodyPr>
          <a:lstStyle/>
          <a:p>
            <a:pPr>
              <a:defRPr/>
            </a:pPr>
            <a:r>
              <a:rPr lang="en-US" i="1" dirty="0"/>
              <a:t>CATWOE</a:t>
            </a:r>
            <a:endParaRPr lang="en-US" dirty="0"/>
          </a:p>
        </p:txBody>
      </p:sp>
      <p:sp>
        <p:nvSpPr>
          <p:cNvPr id="75778" name="Rectangle 3"/>
          <p:cNvSpPr>
            <a:spLocks noGrp="1" noChangeArrowheads="1"/>
          </p:cNvSpPr>
          <p:nvPr>
            <p:ph idx="1"/>
          </p:nvPr>
        </p:nvSpPr>
        <p:spPr>
          <a:xfrm>
            <a:off x="2076768" y="1178470"/>
            <a:ext cx="8796524" cy="4806950"/>
          </a:xfrm>
        </p:spPr>
        <p:txBody>
          <a:bodyPr vert="horz" lIns="90488" tIns="44450" rIns="90488" bIns="44450" rtlCol="0">
            <a:normAutofit lnSpcReduction="10000"/>
          </a:bodyPr>
          <a:lstStyle/>
          <a:p>
            <a:pPr eaLnBrk="1" hangingPunct="1"/>
            <a:r>
              <a:rPr lang="en-US" sz="2400" dirty="0">
                <a:solidFill>
                  <a:srgbClr val="FF0066"/>
                </a:solidFill>
              </a:rPr>
              <a:t>C</a:t>
            </a:r>
            <a:r>
              <a:rPr lang="en-US" sz="2400" dirty="0"/>
              <a:t> - householder		     </a:t>
            </a:r>
          </a:p>
          <a:p>
            <a:pPr eaLnBrk="1" hangingPunct="1"/>
            <a:r>
              <a:rPr lang="en-US" sz="2400" dirty="0">
                <a:solidFill>
                  <a:srgbClr val="FF0066"/>
                </a:solidFill>
              </a:rPr>
              <a:t>A</a:t>
            </a:r>
            <a:r>
              <a:rPr lang="en-US" sz="2400" dirty="0"/>
              <a:t> - householder</a:t>
            </a:r>
          </a:p>
          <a:p>
            <a:pPr eaLnBrk="1" hangingPunct="1"/>
            <a:r>
              <a:rPr lang="en-US" sz="2400" dirty="0">
                <a:solidFill>
                  <a:srgbClr val="FF0066"/>
                </a:solidFill>
              </a:rPr>
              <a:t>T </a:t>
            </a:r>
            <a:r>
              <a:rPr lang="en-US" sz="2400" dirty="0"/>
              <a:t> - unpainted fence                  painted fence                                                  	meeting criterion of improving appearance</a:t>
            </a:r>
          </a:p>
          <a:p>
            <a:pPr marL="0" indent="0" eaLnBrk="1" hangingPunct="1">
              <a:buNone/>
            </a:pPr>
            <a:r>
              <a:rPr lang="en-US" dirty="0"/>
              <a:t>      </a:t>
            </a:r>
            <a:r>
              <a:rPr lang="en-US" sz="2400" dirty="0"/>
              <a:t>   of house &amp; garden</a:t>
            </a:r>
          </a:p>
          <a:p>
            <a:pPr eaLnBrk="1" hangingPunct="1"/>
            <a:r>
              <a:rPr lang="en-US" sz="2400" dirty="0">
                <a:solidFill>
                  <a:srgbClr val="FF0066"/>
                </a:solidFill>
              </a:rPr>
              <a:t>W</a:t>
            </a:r>
            <a:r>
              <a:rPr lang="en-US" sz="2400" dirty="0"/>
              <a:t> - amateur painting can enhance the </a:t>
            </a:r>
          </a:p>
          <a:p>
            <a:pPr marL="0" indent="0" eaLnBrk="1" hangingPunct="1">
              <a:buNone/>
            </a:pPr>
            <a:r>
              <a:rPr lang="en-US" dirty="0"/>
              <a:t>	 </a:t>
            </a:r>
            <a:r>
              <a:rPr lang="en-US" sz="2400" dirty="0"/>
              <a:t>appearance</a:t>
            </a:r>
          </a:p>
          <a:p>
            <a:pPr eaLnBrk="1" hangingPunct="1"/>
            <a:r>
              <a:rPr lang="en-US" sz="2400" dirty="0">
                <a:solidFill>
                  <a:srgbClr val="FF0066"/>
                </a:solidFill>
              </a:rPr>
              <a:t>O</a:t>
            </a:r>
            <a:r>
              <a:rPr lang="en-US" sz="2400" dirty="0"/>
              <a:t> -  householder</a:t>
            </a:r>
          </a:p>
          <a:p>
            <a:pPr eaLnBrk="1" hangingPunct="1"/>
            <a:r>
              <a:rPr lang="en-US" sz="2400" dirty="0">
                <a:solidFill>
                  <a:srgbClr val="FF0066"/>
                </a:solidFill>
              </a:rPr>
              <a:t>E </a:t>
            </a:r>
            <a:r>
              <a:rPr lang="en-US" sz="2400" dirty="0"/>
              <a:t> - the appearance of the rest of the locality of  		streets &amp; buildings, local government &amp; other 	laws applying to changing appearance of 		buildings &amp; surrounds </a:t>
            </a:r>
          </a:p>
        </p:txBody>
      </p:sp>
      <p:sp>
        <p:nvSpPr>
          <p:cNvPr id="75779"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B944FFE-048F-4A20-81F7-A0A5E66DA952}" type="slidenum">
              <a:rPr lang="en-AU" smtClean="0"/>
              <a:pPr eaLnBrk="1" hangingPunct="1"/>
              <a:t>53</a:t>
            </a:fld>
            <a:endParaRPr lang="en-AU"/>
          </a:p>
        </p:txBody>
      </p:sp>
      <p:sp>
        <p:nvSpPr>
          <p:cNvPr id="75781" name="Line 4"/>
          <p:cNvSpPr>
            <a:spLocks noChangeShapeType="1"/>
          </p:cNvSpPr>
          <p:nvPr/>
        </p:nvSpPr>
        <p:spPr bwMode="auto">
          <a:xfrm>
            <a:off x="6043613" y="2183462"/>
            <a:ext cx="1185862" cy="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Tree>
    <p:extLst>
      <p:ext uri="{BB962C8B-B14F-4D97-AF65-F5344CB8AC3E}">
        <p14:creationId xmlns:p14="http://schemas.microsoft.com/office/powerpoint/2010/main" val="3096309922"/>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a:xfrm>
            <a:off x="2279651" y="124280"/>
            <a:ext cx="8205788" cy="631825"/>
          </a:xfrm>
        </p:spPr>
        <p:txBody>
          <a:bodyPr vert="horz" lIns="90488" tIns="44450" rIns="90488" bIns="44450" rtlCol="0" anchor="b">
            <a:normAutofit/>
          </a:bodyPr>
          <a:lstStyle/>
          <a:p>
            <a:pPr>
              <a:defRPr/>
            </a:pPr>
            <a:r>
              <a:rPr lang="en-US" i="1" dirty="0"/>
              <a:t>RD</a:t>
            </a:r>
            <a:endParaRPr lang="en-US" dirty="0"/>
          </a:p>
        </p:txBody>
      </p:sp>
      <p:sp>
        <p:nvSpPr>
          <p:cNvPr id="108547" name="Rectangle 3"/>
          <p:cNvSpPr>
            <a:spLocks noGrp="1" noChangeArrowheads="1"/>
          </p:cNvSpPr>
          <p:nvPr>
            <p:ph idx="1"/>
          </p:nvPr>
        </p:nvSpPr>
        <p:spPr>
          <a:xfrm>
            <a:off x="2279651" y="2060575"/>
            <a:ext cx="8213725" cy="4114800"/>
          </a:xfrm>
        </p:spPr>
        <p:txBody>
          <a:bodyPr vert="horz" lIns="90488" tIns="44450" rIns="90488" bIns="44450" rtlCol="0">
            <a:normAutofit/>
          </a:bodyPr>
          <a:lstStyle/>
          <a:p>
            <a:pPr marL="365760" indent="-256032">
              <a:buNone/>
              <a:defRPr/>
            </a:pPr>
            <a:r>
              <a:rPr lang="en-US" b="1" i="1"/>
              <a:t>A possible RD is as follows :</a:t>
            </a:r>
          </a:p>
          <a:p>
            <a:pPr marL="365760" indent="-256032">
              <a:buNone/>
              <a:defRPr/>
            </a:pPr>
            <a:endParaRPr lang="en-US" b="1" i="1"/>
          </a:p>
          <a:p>
            <a:pPr marL="365760" indent="-256032">
              <a:buNone/>
              <a:defRPr/>
            </a:pPr>
            <a:r>
              <a:rPr lang="en-US"/>
              <a:t>	‘A householder-owned system to paint a garden fence, by conventional hand painting, in order to enhance the visual appearance of the property and its surroundings. The painted fence should be in harmony with the overall decoration scheme of the property &amp; its neighbourhood.’</a:t>
            </a:r>
          </a:p>
        </p:txBody>
      </p:sp>
      <p:sp>
        <p:nvSpPr>
          <p:cNvPr id="76803"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8174F345-AD10-42A6-B037-6765CFDD6C9A}" type="slidenum">
              <a:rPr lang="en-AU" smtClean="0"/>
              <a:pPr eaLnBrk="1" hangingPunct="1"/>
              <a:t>54</a:t>
            </a:fld>
            <a:endParaRPr lang="en-AU"/>
          </a:p>
        </p:txBody>
      </p:sp>
    </p:spTree>
    <p:extLst>
      <p:ext uri="{BB962C8B-B14F-4D97-AF65-F5344CB8AC3E}">
        <p14:creationId xmlns:p14="http://schemas.microsoft.com/office/powerpoint/2010/main" val="1296209816"/>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a:xfrm>
            <a:off x="2424114" y="620713"/>
            <a:ext cx="8455025" cy="785812"/>
          </a:xfrm>
        </p:spPr>
        <p:txBody>
          <a:bodyPr vert="horz" lIns="90488" tIns="44450" rIns="90488" bIns="44450" rtlCol="0" anchor="b">
            <a:normAutofit fontScale="90000"/>
          </a:bodyPr>
          <a:lstStyle/>
          <a:p>
            <a:pPr>
              <a:defRPr/>
            </a:pPr>
            <a:br>
              <a:rPr lang="en-US" sz="4000" i="1"/>
            </a:br>
            <a:r>
              <a:rPr lang="en-US" sz="4000" i="1"/>
              <a:t> Building Conceptual Models</a:t>
            </a:r>
            <a:endParaRPr lang="en-US" sz="4000"/>
          </a:p>
        </p:txBody>
      </p:sp>
      <p:sp>
        <p:nvSpPr>
          <p:cNvPr id="77826"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C60AFCDE-C6DB-4521-8C16-BA60EB305CC3}" type="slidenum">
              <a:rPr lang="en-AU" smtClean="0"/>
              <a:pPr eaLnBrk="1" hangingPunct="1"/>
              <a:t>55</a:t>
            </a:fld>
            <a:endParaRPr lang="en-AU"/>
          </a:p>
        </p:txBody>
      </p:sp>
      <p:grpSp>
        <p:nvGrpSpPr>
          <p:cNvPr id="77828" name="Group 3"/>
          <p:cNvGrpSpPr>
            <a:grpSpLocks/>
          </p:cNvGrpSpPr>
          <p:nvPr/>
        </p:nvGrpSpPr>
        <p:grpSpPr bwMode="auto">
          <a:xfrm>
            <a:off x="1736726" y="1978026"/>
            <a:ext cx="8640763" cy="4646613"/>
            <a:chOff x="134" y="1246"/>
            <a:chExt cx="5443" cy="2927"/>
          </a:xfrm>
        </p:grpSpPr>
        <p:sp>
          <p:nvSpPr>
            <p:cNvPr id="77829" name="Arc 4"/>
            <p:cNvSpPr>
              <a:spLocks/>
            </p:cNvSpPr>
            <p:nvPr/>
          </p:nvSpPr>
          <p:spPr bwMode="auto">
            <a:xfrm rot="10800000">
              <a:off x="4250" y="2719"/>
              <a:ext cx="284" cy="253"/>
            </a:xfrm>
            <a:custGeom>
              <a:avLst/>
              <a:gdLst>
                <a:gd name="T0" fmla="*/ 4 w 21600"/>
                <a:gd name="T1" fmla="*/ 3 h 21600"/>
                <a:gd name="T2" fmla="*/ 0 w 21600"/>
                <a:gd name="T3" fmla="*/ 0 h 21600"/>
                <a:gd name="T4" fmla="*/ 4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noFill/>
            <a:ln w="12700" cap="rnd">
              <a:solidFill>
                <a:schemeClr val="tx1"/>
              </a:solidFill>
              <a:round/>
              <a:headEnd type="triangle" w="med" len="med"/>
              <a:tailEnd/>
            </a:ln>
            <a:extLst>
              <a:ext uri="{909E8E84-426E-40DD-AFC4-6F175D3DCCD1}">
                <a14:hiddenFill xmlns:a14="http://schemas.microsoft.com/office/drawing/2010/main">
                  <a:solidFill>
                    <a:srgbClr val="FFFFFF"/>
                  </a:solidFill>
                </a14:hiddenFill>
              </a:ext>
            </a:extLst>
          </p:spPr>
          <p:txBody>
            <a:bodyPr/>
            <a:lstStyle/>
            <a:p>
              <a:endParaRPr lang="en-AU"/>
            </a:p>
          </p:txBody>
        </p:sp>
        <p:grpSp>
          <p:nvGrpSpPr>
            <p:cNvPr id="77830" name="Group 5"/>
            <p:cNvGrpSpPr>
              <a:grpSpLocks/>
            </p:cNvGrpSpPr>
            <p:nvPr/>
          </p:nvGrpSpPr>
          <p:grpSpPr bwMode="auto">
            <a:xfrm>
              <a:off x="134" y="1246"/>
              <a:ext cx="5443" cy="2927"/>
              <a:chOff x="134" y="1246"/>
              <a:chExt cx="5443" cy="2927"/>
            </a:xfrm>
          </p:grpSpPr>
          <p:sp>
            <p:nvSpPr>
              <p:cNvPr id="77831" name="Rectangle 6"/>
              <p:cNvSpPr>
                <a:spLocks noChangeArrowheads="1"/>
              </p:cNvSpPr>
              <p:nvPr/>
            </p:nvSpPr>
            <p:spPr bwMode="auto">
              <a:xfrm>
                <a:off x="458" y="1522"/>
                <a:ext cx="1307" cy="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a:latin typeface="Times New Roman" pitchFamily="18" charset="0"/>
                  </a:rPr>
                  <a:t>1.  Appreciate colour</a:t>
                </a:r>
              </a:p>
              <a:p>
                <a:pPr algn="ctr" eaLnBrk="0" hangingPunct="0"/>
                <a:r>
                  <a:rPr lang="en-US" sz="1600">
                    <a:latin typeface="Times New Roman" pitchFamily="18" charset="0"/>
                  </a:rPr>
                  <a:t>scheme of the property</a:t>
                </a:r>
              </a:p>
            </p:txBody>
          </p:sp>
          <p:sp>
            <p:nvSpPr>
              <p:cNvPr id="77832" name="Rectangle 7"/>
              <p:cNvSpPr>
                <a:spLocks noChangeArrowheads="1"/>
              </p:cNvSpPr>
              <p:nvPr/>
            </p:nvSpPr>
            <p:spPr bwMode="auto">
              <a:xfrm>
                <a:off x="2690" y="1554"/>
                <a:ext cx="1249"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a:latin typeface="Times New Roman" pitchFamily="18" charset="0"/>
                  </a:rPr>
                  <a:t>2.  Decide the scope</a:t>
                </a:r>
              </a:p>
              <a:p>
                <a:pPr algn="ctr" eaLnBrk="0" hangingPunct="0"/>
                <a:r>
                  <a:rPr lang="en-US" sz="1600">
                    <a:latin typeface="Times New Roman" pitchFamily="18" charset="0"/>
                  </a:rPr>
                  <a:t> of the fence painting </a:t>
                </a:r>
              </a:p>
              <a:p>
                <a:pPr algn="ctr" eaLnBrk="0" hangingPunct="0"/>
                <a:r>
                  <a:rPr lang="en-US" sz="1600">
                    <a:latin typeface="Times New Roman" pitchFamily="18" charset="0"/>
                  </a:rPr>
                  <a:t>task to be undertaken</a:t>
                </a:r>
              </a:p>
            </p:txBody>
          </p:sp>
          <p:sp>
            <p:nvSpPr>
              <p:cNvPr id="77833" name="Rectangle 8"/>
              <p:cNvSpPr>
                <a:spLocks noChangeArrowheads="1"/>
              </p:cNvSpPr>
              <p:nvPr/>
            </p:nvSpPr>
            <p:spPr bwMode="auto">
              <a:xfrm>
                <a:off x="922" y="2217"/>
                <a:ext cx="1140" cy="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a:latin typeface="Times New Roman" pitchFamily="18" charset="0"/>
                  </a:rPr>
                  <a:t>3.  Decide colour to</a:t>
                </a:r>
              </a:p>
              <a:p>
                <a:pPr algn="ctr" eaLnBrk="0" hangingPunct="0"/>
                <a:r>
                  <a:rPr lang="en-US" sz="1600">
                    <a:latin typeface="Times New Roman" pitchFamily="18" charset="0"/>
                  </a:rPr>
                  <a:t>paint the fence</a:t>
                </a:r>
              </a:p>
            </p:txBody>
          </p:sp>
          <p:sp>
            <p:nvSpPr>
              <p:cNvPr id="77834" name="Rectangle 9"/>
              <p:cNvSpPr>
                <a:spLocks noChangeArrowheads="1"/>
              </p:cNvSpPr>
              <p:nvPr/>
            </p:nvSpPr>
            <p:spPr bwMode="auto">
              <a:xfrm>
                <a:off x="2669" y="2490"/>
                <a:ext cx="1174"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a:latin typeface="Times New Roman" pitchFamily="18" charset="0"/>
                  </a:rPr>
                  <a:t>4.  Obtain materials:</a:t>
                </a:r>
              </a:p>
              <a:p>
                <a:pPr algn="ctr" eaLnBrk="0" hangingPunct="0"/>
                <a:r>
                  <a:rPr lang="en-US" sz="1600">
                    <a:latin typeface="Times New Roman" pitchFamily="18" charset="0"/>
                  </a:rPr>
                  <a:t>- paint</a:t>
                </a:r>
              </a:p>
              <a:p>
                <a:pPr algn="ctr" eaLnBrk="0" hangingPunct="0"/>
                <a:r>
                  <a:rPr lang="en-US" sz="1600">
                    <a:latin typeface="Times New Roman" pitchFamily="18" charset="0"/>
                  </a:rPr>
                  <a:t>         - brushes, etc.</a:t>
                </a:r>
              </a:p>
            </p:txBody>
          </p:sp>
          <p:sp>
            <p:nvSpPr>
              <p:cNvPr id="77835" name="Rectangle 10"/>
              <p:cNvSpPr>
                <a:spLocks noChangeArrowheads="1"/>
              </p:cNvSpPr>
              <p:nvPr/>
            </p:nvSpPr>
            <p:spPr bwMode="auto">
              <a:xfrm>
                <a:off x="1497" y="2954"/>
                <a:ext cx="728"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a:latin typeface="Times New Roman" pitchFamily="18" charset="0"/>
                  </a:rPr>
                  <a:t>5.  Paint the</a:t>
                </a:r>
              </a:p>
              <a:p>
                <a:pPr algn="ctr" eaLnBrk="0" hangingPunct="0"/>
                <a:r>
                  <a:rPr lang="en-US" sz="1600">
                    <a:latin typeface="Times New Roman" pitchFamily="18" charset="0"/>
                  </a:rPr>
                  <a:t>fence</a:t>
                </a:r>
              </a:p>
            </p:txBody>
          </p:sp>
          <p:sp>
            <p:nvSpPr>
              <p:cNvPr id="77836" name="Rectangle 11"/>
              <p:cNvSpPr>
                <a:spLocks noChangeArrowheads="1"/>
              </p:cNvSpPr>
              <p:nvPr/>
            </p:nvSpPr>
            <p:spPr bwMode="auto">
              <a:xfrm>
                <a:off x="4312" y="3616"/>
                <a:ext cx="1144" cy="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a:latin typeface="Times New Roman" pitchFamily="18" charset="0"/>
                  </a:rPr>
                  <a:t>6.  Define measures</a:t>
                </a:r>
              </a:p>
              <a:p>
                <a:pPr algn="ctr" eaLnBrk="0" hangingPunct="0"/>
                <a:r>
                  <a:rPr lang="en-US" sz="1600">
                    <a:latin typeface="Times New Roman" pitchFamily="18" charset="0"/>
                  </a:rPr>
                  <a:t>of performance</a:t>
                </a:r>
              </a:p>
            </p:txBody>
          </p:sp>
          <p:sp>
            <p:nvSpPr>
              <p:cNvPr id="77837" name="Rectangle 12"/>
              <p:cNvSpPr>
                <a:spLocks noChangeArrowheads="1"/>
              </p:cNvSpPr>
              <p:nvPr/>
            </p:nvSpPr>
            <p:spPr bwMode="auto">
              <a:xfrm>
                <a:off x="2714" y="3606"/>
                <a:ext cx="907"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a:latin typeface="Times New Roman" pitchFamily="18" charset="0"/>
                  </a:rPr>
                  <a:t>7.  Monitor 1-5</a:t>
                </a:r>
              </a:p>
            </p:txBody>
          </p:sp>
          <p:sp>
            <p:nvSpPr>
              <p:cNvPr id="77838" name="Rectangle 13"/>
              <p:cNvSpPr>
                <a:spLocks noChangeArrowheads="1"/>
              </p:cNvSpPr>
              <p:nvPr/>
            </p:nvSpPr>
            <p:spPr bwMode="auto">
              <a:xfrm>
                <a:off x="4118" y="3048"/>
                <a:ext cx="926"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1600">
                    <a:latin typeface="Times New Roman" pitchFamily="18" charset="0"/>
                  </a:rPr>
                  <a:t>8.  Take control</a:t>
                </a:r>
              </a:p>
              <a:p>
                <a:pPr algn="ctr" eaLnBrk="0" hangingPunct="0"/>
                <a:r>
                  <a:rPr lang="en-US" sz="1600">
                    <a:latin typeface="Times New Roman" pitchFamily="18" charset="0"/>
                  </a:rPr>
                  <a:t>action</a:t>
                </a:r>
              </a:p>
            </p:txBody>
          </p:sp>
          <p:sp>
            <p:nvSpPr>
              <p:cNvPr id="77839" name="Oval 14"/>
              <p:cNvSpPr>
                <a:spLocks noChangeArrowheads="1"/>
              </p:cNvSpPr>
              <p:nvPr/>
            </p:nvSpPr>
            <p:spPr bwMode="auto">
              <a:xfrm>
                <a:off x="411" y="1481"/>
                <a:ext cx="1392" cy="466"/>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AU"/>
              </a:p>
            </p:txBody>
          </p:sp>
          <p:sp>
            <p:nvSpPr>
              <p:cNvPr id="77840" name="Oval 15"/>
              <p:cNvSpPr>
                <a:spLocks noChangeArrowheads="1"/>
              </p:cNvSpPr>
              <p:nvPr/>
            </p:nvSpPr>
            <p:spPr bwMode="auto">
              <a:xfrm>
                <a:off x="854" y="2166"/>
                <a:ext cx="1234" cy="455"/>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AU"/>
              </a:p>
            </p:txBody>
          </p:sp>
          <p:sp>
            <p:nvSpPr>
              <p:cNvPr id="77841" name="Oval 16"/>
              <p:cNvSpPr>
                <a:spLocks noChangeArrowheads="1"/>
              </p:cNvSpPr>
              <p:nvPr/>
            </p:nvSpPr>
            <p:spPr bwMode="auto">
              <a:xfrm>
                <a:off x="1454" y="2892"/>
                <a:ext cx="802" cy="435"/>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AU"/>
              </a:p>
            </p:txBody>
          </p:sp>
          <p:sp>
            <p:nvSpPr>
              <p:cNvPr id="77842" name="Oval 17"/>
              <p:cNvSpPr>
                <a:spLocks noChangeArrowheads="1"/>
              </p:cNvSpPr>
              <p:nvPr/>
            </p:nvSpPr>
            <p:spPr bwMode="auto">
              <a:xfrm>
                <a:off x="2580" y="1513"/>
                <a:ext cx="1434" cy="613"/>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AU"/>
              </a:p>
            </p:txBody>
          </p:sp>
          <p:sp>
            <p:nvSpPr>
              <p:cNvPr id="77843" name="Oval 18"/>
              <p:cNvSpPr>
                <a:spLocks noChangeArrowheads="1"/>
              </p:cNvSpPr>
              <p:nvPr/>
            </p:nvSpPr>
            <p:spPr bwMode="auto">
              <a:xfrm>
                <a:off x="2621" y="2418"/>
                <a:ext cx="1350" cy="603"/>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AU"/>
              </a:p>
            </p:txBody>
          </p:sp>
          <p:sp>
            <p:nvSpPr>
              <p:cNvPr id="77844" name="Oval 19"/>
              <p:cNvSpPr>
                <a:spLocks noChangeArrowheads="1"/>
              </p:cNvSpPr>
              <p:nvPr/>
            </p:nvSpPr>
            <p:spPr bwMode="auto">
              <a:xfrm>
                <a:off x="2686" y="3493"/>
                <a:ext cx="938" cy="466"/>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AU"/>
              </a:p>
            </p:txBody>
          </p:sp>
          <p:sp>
            <p:nvSpPr>
              <p:cNvPr id="77845" name="Oval 20"/>
              <p:cNvSpPr>
                <a:spLocks noChangeArrowheads="1"/>
              </p:cNvSpPr>
              <p:nvPr/>
            </p:nvSpPr>
            <p:spPr bwMode="auto">
              <a:xfrm>
                <a:off x="4065" y="2966"/>
                <a:ext cx="1054" cy="466"/>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AU"/>
              </a:p>
            </p:txBody>
          </p:sp>
          <p:sp>
            <p:nvSpPr>
              <p:cNvPr id="77846" name="Oval 21"/>
              <p:cNvSpPr>
                <a:spLocks noChangeArrowheads="1"/>
              </p:cNvSpPr>
              <p:nvPr/>
            </p:nvSpPr>
            <p:spPr bwMode="auto">
              <a:xfrm>
                <a:off x="4244" y="3567"/>
                <a:ext cx="1275" cy="466"/>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AU"/>
              </a:p>
            </p:txBody>
          </p:sp>
          <p:sp>
            <p:nvSpPr>
              <p:cNvPr id="77847" name="Arc 22"/>
              <p:cNvSpPr>
                <a:spLocks/>
              </p:cNvSpPr>
              <p:nvPr/>
            </p:nvSpPr>
            <p:spPr bwMode="auto">
              <a:xfrm rot="10800000">
                <a:off x="787" y="1940"/>
                <a:ext cx="127" cy="336"/>
              </a:xfrm>
              <a:custGeom>
                <a:avLst/>
                <a:gdLst>
                  <a:gd name="T0" fmla="*/ 0 w 21600"/>
                  <a:gd name="T1" fmla="*/ 0 h 21600"/>
                  <a:gd name="T2" fmla="*/ 1 w 21600"/>
                  <a:gd name="T3" fmla="*/ 5 h 21600"/>
                  <a:gd name="T4" fmla="*/ 0 w 21600"/>
                  <a:gd name="T5" fmla="*/ 5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 cap="rnd">
                <a:solidFill>
                  <a:schemeClr val="tx1"/>
                </a:solidFill>
                <a:round/>
                <a:headEnd type="triangle" w="med" len="med"/>
                <a:tailEnd/>
              </a:ln>
              <a:extLst>
                <a:ext uri="{909E8E84-426E-40DD-AFC4-6F175D3DCCD1}">
                  <a14:hiddenFill xmlns:a14="http://schemas.microsoft.com/office/drawing/2010/main">
                    <a:solidFill>
                      <a:srgbClr val="FFFFFF"/>
                    </a:solidFill>
                  </a14:hiddenFill>
                </a:ext>
              </a:extLst>
            </p:spPr>
            <p:txBody>
              <a:bodyPr/>
              <a:lstStyle/>
              <a:p>
                <a:endParaRPr lang="en-AU"/>
              </a:p>
            </p:txBody>
          </p:sp>
          <p:sp>
            <p:nvSpPr>
              <p:cNvPr id="77848" name="Arc 23"/>
              <p:cNvSpPr>
                <a:spLocks/>
              </p:cNvSpPr>
              <p:nvPr/>
            </p:nvSpPr>
            <p:spPr bwMode="auto">
              <a:xfrm rot="10800000">
                <a:off x="3502" y="2109"/>
                <a:ext cx="84" cy="326"/>
              </a:xfrm>
              <a:custGeom>
                <a:avLst/>
                <a:gdLst>
                  <a:gd name="T0" fmla="*/ 0 w 21600"/>
                  <a:gd name="T1" fmla="*/ 5 h 21598"/>
                  <a:gd name="T2" fmla="*/ 0 w 21600"/>
                  <a:gd name="T3" fmla="*/ 0 h 21598"/>
                  <a:gd name="T4" fmla="*/ 0 w 21600"/>
                  <a:gd name="T5" fmla="*/ 5 h 21598"/>
                  <a:gd name="T6" fmla="*/ 0 60000 65536"/>
                  <a:gd name="T7" fmla="*/ 0 60000 65536"/>
                  <a:gd name="T8" fmla="*/ 0 60000 65536"/>
                  <a:gd name="T9" fmla="*/ 0 w 21600"/>
                  <a:gd name="T10" fmla="*/ 0 h 21598"/>
                  <a:gd name="T11" fmla="*/ 21600 w 21600"/>
                  <a:gd name="T12" fmla="*/ 21598 h 21598"/>
                </a:gdLst>
                <a:ahLst/>
                <a:cxnLst>
                  <a:cxn ang="T6">
                    <a:pos x="T0" y="T1"/>
                  </a:cxn>
                  <a:cxn ang="T7">
                    <a:pos x="T2" y="T3"/>
                  </a:cxn>
                  <a:cxn ang="T8">
                    <a:pos x="T4" y="T5"/>
                  </a:cxn>
                </a:cxnLst>
                <a:rect l="T9" t="T10" r="T11" b="T12"/>
                <a:pathLst>
                  <a:path w="21600" h="21598" fill="none" extrusionOk="0">
                    <a:moveTo>
                      <a:pt x="0" y="21598"/>
                    </a:moveTo>
                    <a:cubicBezTo>
                      <a:pt x="0" y="9768"/>
                      <a:pt x="9514" y="140"/>
                      <a:pt x="21342" y="-1"/>
                    </a:cubicBezTo>
                  </a:path>
                  <a:path w="21600" h="21598" stroke="0" extrusionOk="0">
                    <a:moveTo>
                      <a:pt x="0" y="21598"/>
                    </a:moveTo>
                    <a:cubicBezTo>
                      <a:pt x="0" y="9768"/>
                      <a:pt x="9514" y="140"/>
                      <a:pt x="21342" y="-1"/>
                    </a:cubicBezTo>
                    <a:lnTo>
                      <a:pt x="21600" y="21598"/>
                    </a:lnTo>
                    <a:close/>
                  </a:path>
                </a:pathLst>
              </a:custGeom>
              <a:noFill/>
              <a:ln w="12700" cap="rnd">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AU"/>
              </a:p>
            </p:txBody>
          </p:sp>
          <p:sp>
            <p:nvSpPr>
              <p:cNvPr id="77849" name="Arc 24"/>
              <p:cNvSpPr>
                <a:spLocks/>
              </p:cNvSpPr>
              <p:nvPr/>
            </p:nvSpPr>
            <p:spPr bwMode="auto">
              <a:xfrm rot="10800000">
                <a:off x="1956" y="2540"/>
                <a:ext cx="663" cy="168"/>
              </a:xfrm>
              <a:custGeom>
                <a:avLst/>
                <a:gdLst>
                  <a:gd name="T0" fmla="*/ 0 w 21600"/>
                  <a:gd name="T1" fmla="*/ 0 h 21600"/>
                  <a:gd name="T2" fmla="*/ 20 w 21600"/>
                  <a:gd name="T3" fmla="*/ 1 h 21600"/>
                  <a:gd name="T4" fmla="*/ 0 w 21600"/>
                  <a:gd name="T5" fmla="*/ 1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 cap="rnd">
                <a:solidFill>
                  <a:schemeClr val="tx1"/>
                </a:solidFill>
                <a:round/>
                <a:headEnd type="triangle" w="med" len="med"/>
                <a:tailEnd/>
              </a:ln>
              <a:extLst>
                <a:ext uri="{909E8E84-426E-40DD-AFC4-6F175D3DCCD1}">
                  <a14:hiddenFill xmlns:a14="http://schemas.microsoft.com/office/drawing/2010/main">
                    <a:solidFill>
                      <a:srgbClr val="FFFFFF"/>
                    </a:solidFill>
                  </a14:hiddenFill>
                </a:ext>
              </a:extLst>
            </p:spPr>
            <p:txBody>
              <a:bodyPr/>
              <a:lstStyle/>
              <a:p>
                <a:endParaRPr lang="en-AU"/>
              </a:p>
            </p:txBody>
          </p:sp>
          <p:sp>
            <p:nvSpPr>
              <p:cNvPr id="77850" name="Arc 25"/>
              <p:cNvSpPr>
                <a:spLocks/>
              </p:cNvSpPr>
              <p:nvPr/>
            </p:nvSpPr>
            <p:spPr bwMode="auto">
              <a:xfrm rot="10800000">
                <a:off x="2271" y="2969"/>
                <a:ext cx="642" cy="179"/>
              </a:xfrm>
              <a:custGeom>
                <a:avLst/>
                <a:gdLst>
                  <a:gd name="T0" fmla="*/ 0 w 21600"/>
                  <a:gd name="T1" fmla="*/ 1 h 21600"/>
                  <a:gd name="T2" fmla="*/ 19 w 21600"/>
                  <a:gd name="T3" fmla="*/ 0 h 21600"/>
                  <a:gd name="T4" fmla="*/ 19 w 21600"/>
                  <a:gd name="T5" fmla="*/ 1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0" y="21600"/>
                    </a:moveTo>
                    <a:cubicBezTo>
                      <a:pt x="0" y="9683"/>
                      <a:pt x="9649" y="18"/>
                      <a:pt x="21566" y="0"/>
                    </a:cubicBezTo>
                  </a:path>
                  <a:path w="21600" h="21600" stroke="0" extrusionOk="0">
                    <a:moveTo>
                      <a:pt x="0" y="21600"/>
                    </a:moveTo>
                    <a:cubicBezTo>
                      <a:pt x="0" y="9683"/>
                      <a:pt x="9649" y="18"/>
                      <a:pt x="21566" y="0"/>
                    </a:cubicBezTo>
                    <a:lnTo>
                      <a:pt x="21600" y="21600"/>
                    </a:lnTo>
                    <a:close/>
                  </a:path>
                </a:pathLst>
              </a:custGeom>
              <a:noFill/>
              <a:ln w="12700" cap="rnd">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AU"/>
              </a:p>
            </p:txBody>
          </p:sp>
          <p:sp>
            <p:nvSpPr>
              <p:cNvPr id="77851" name="Freeform 26"/>
              <p:cNvSpPr>
                <a:spLocks/>
              </p:cNvSpPr>
              <p:nvPr/>
            </p:nvSpPr>
            <p:spPr bwMode="auto">
              <a:xfrm>
                <a:off x="239" y="1362"/>
                <a:ext cx="4064" cy="2053"/>
              </a:xfrm>
              <a:custGeom>
                <a:avLst/>
                <a:gdLst>
                  <a:gd name="T0" fmla="*/ 189 w 4064"/>
                  <a:gd name="T1" fmla="*/ 84 h 2053"/>
                  <a:gd name="T2" fmla="*/ 105 w 4064"/>
                  <a:gd name="T3" fmla="*/ 179 h 2053"/>
                  <a:gd name="T4" fmla="*/ 21 w 4064"/>
                  <a:gd name="T5" fmla="*/ 337 h 2053"/>
                  <a:gd name="T6" fmla="*/ 0 w 4064"/>
                  <a:gd name="T7" fmla="*/ 526 h 2053"/>
                  <a:gd name="T8" fmla="*/ 0 w 4064"/>
                  <a:gd name="T9" fmla="*/ 747 h 2053"/>
                  <a:gd name="T10" fmla="*/ 84 w 4064"/>
                  <a:gd name="T11" fmla="*/ 947 h 2053"/>
                  <a:gd name="T12" fmla="*/ 168 w 4064"/>
                  <a:gd name="T13" fmla="*/ 1084 h 2053"/>
                  <a:gd name="T14" fmla="*/ 253 w 4064"/>
                  <a:gd name="T15" fmla="*/ 1231 h 2053"/>
                  <a:gd name="T16" fmla="*/ 368 w 4064"/>
                  <a:gd name="T17" fmla="*/ 1379 h 2053"/>
                  <a:gd name="T18" fmla="*/ 537 w 4064"/>
                  <a:gd name="T19" fmla="*/ 1579 h 2053"/>
                  <a:gd name="T20" fmla="*/ 632 w 4064"/>
                  <a:gd name="T21" fmla="*/ 1715 h 2053"/>
                  <a:gd name="T22" fmla="*/ 874 w 4064"/>
                  <a:gd name="T23" fmla="*/ 1884 h 2053"/>
                  <a:gd name="T24" fmla="*/ 1042 w 4064"/>
                  <a:gd name="T25" fmla="*/ 1937 h 2053"/>
                  <a:gd name="T26" fmla="*/ 1200 w 4064"/>
                  <a:gd name="T27" fmla="*/ 1958 h 2053"/>
                  <a:gd name="T28" fmla="*/ 1316 w 4064"/>
                  <a:gd name="T29" fmla="*/ 2000 h 2053"/>
                  <a:gd name="T30" fmla="*/ 1442 w 4064"/>
                  <a:gd name="T31" fmla="*/ 2042 h 2053"/>
                  <a:gd name="T32" fmla="*/ 1632 w 4064"/>
                  <a:gd name="T33" fmla="*/ 2052 h 2053"/>
                  <a:gd name="T34" fmla="*/ 1821 w 4064"/>
                  <a:gd name="T35" fmla="*/ 2052 h 2053"/>
                  <a:gd name="T36" fmla="*/ 1958 w 4064"/>
                  <a:gd name="T37" fmla="*/ 2052 h 2053"/>
                  <a:gd name="T38" fmla="*/ 2179 w 4064"/>
                  <a:gd name="T39" fmla="*/ 2010 h 2053"/>
                  <a:gd name="T40" fmla="*/ 2347 w 4064"/>
                  <a:gd name="T41" fmla="*/ 1979 h 2053"/>
                  <a:gd name="T42" fmla="*/ 2516 w 4064"/>
                  <a:gd name="T43" fmla="*/ 1926 h 2053"/>
                  <a:gd name="T44" fmla="*/ 2705 w 4064"/>
                  <a:gd name="T45" fmla="*/ 1884 h 2053"/>
                  <a:gd name="T46" fmla="*/ 2968 w 4064"/>
                  <a:gd name="T47" fmla="*/ 1842 h 2053"/>
                  <a:gd name="T48" fmla="*/ 3074 w 4064"/>
                  <a:gd name="T49" fmla="*/ 1800 h 2053"/>
                  <a:gd name="T50" fmla="*/ 3242 w 4064"/>
                  <a:gd name="T51" fmla="*/ 1747 h 2053"/>
                  <a:gd name="T52" fmla="*/ 3358 w 4064"/>
                  <a:gd name="T53" fmla="*/ 1705 h 2053"/>
                  <a:gd name="T54" fmla="*/ 3474 w 4064"/>
                  <a:gd name="T55" fmla="*/ 1663 h 2053"/>
                  <a:gd name="T56" fmla="*/ 3600 w 4064"/>
                  <a:gd name="T57" fmla="*/ 1621 h 2053"/>
                  <a:gd name="T58" fmla="*/ 3726 w 4064"/>
                  <a:gd name="T59" fmla="*/ 1579 h 2053"/>
                  <a:gd name="T60" fmla="*/ 3832 w 4064"/>
                  <a:gd name="T61" fmla="*/ 1505 h 2053"/>
                  <a:gd name="T62" fmla="*/ 4010 w 4064"/>
                  <a:gd name="T63" fmla="*/ 1368 h 2053"/>
                  <a:gd name="T64" fmla="*/ 4053 w 4064"/>
                  <a:gd name="T65" fmla="*/ 1189 h 2053"/>
                  <a:gd name="T66" fmla="*/ 4063 w 4064"/>
                  <a:gd name="T67" fmla="*/ 947 h 2053"/>
                  <a:gd name="T68" fmla="*/ 4063 w 4064"/>
                  <a:gd name="T69" fmla="*/ 768 h 2053"/>
                  <a:gd name="T70" fmla="*/ 4063 w 4064"/>
                  <a:gd name="T71" fmla="*/ 621 h 2053"/>
                  <a:gd name="T72" fmla="*/ 4053 w 4064"/>
                  <a:gd name="T73" fmla="*/ 463 h 2053"/>
                  <a:gd name="T74" fmla="*/ 4042 w 4064"/>
                  <a:gd name="T75" fmla="*/ 347 h 2053"/>
                  <a:gd name="T76" fmla="*/ 3989 w 4064"/>
                  <a:gd name="T77" fmla="*/ 200 h 2053"/>
                  <a:gd name="T78" fmla="*/ 3884 w 4064"/>
                  <a:gd name="T79" fmla="*/ 115 h 2053"/>
                  <a:gd name="T80" fmla="*/ 3716 w 4064"/>
                  <a:gd name="T81" fmla="*/ 73 h 2053"/>
                  <a:gd name="T82" fmla="*/ 3558 w 4064"/>
                  <a:gd name="T83" fmla="*/ 42 h 2053"/>
                  <a:gd name="T84" fmla="*/ 3432 w 4064"/>
                  <a:gd name="T85" fmla="*/ 21 h 2053"/>
                  <a:gd name="T86" fmla="*/ 3221 w 4064"/>
                  <a:gd name="T87" fmla="*/ 10 h 2053"/>
                  <a:gd name="T88" fmla="*/ 3084 w 4064"/>
                  <a:gd name="T89" fmla="*/ 10 h 2053"/>
                  <a:gd name="T90" fmla="*/ 2947 w 4064"/>
                  <a:gd name="T91" fmla="*/ 10 h 2053"/>
                  <a:gd name="T92" fmla="*/ 2726 w 4064"/>
                  <a:gd name="T93" fmla="*/ 10 h 2053"/>
                  <a:gd name="T94" fmla="*/ 2547 w 4064"/>
                  <a:gd name="T95" fmla="*/ 21 h 2053"/>
                  <a:gd name="T96" fmla="*/ 2316 w 4064"/>
                  <a:gd name="T97" fmla="*/ 52 h 2053"/>
                  <a:gd name="T98" fmla="*/ 2137 w 4064"/>
                  <a:gd name="T99" fmla="*/ 63 h 2053"/>
                  <a:gd name="T100" fmla="*/ 2010 w 4064"/>
                  <a:gd name="T101" fmla="*/ 73 h 2053"/>
                  <a:gd name="T102" fmla="*/ 1884 w 4064"/>
                  <a:gd name="T103" fmla="*/ 84 h 2053"/>
                  <a:gd name="T104" fmla="*/ 1705 w 4064"/>
                  <a:gd name="T105" fmla="*/ 84 h 2053"/>
                  <a:gd name="T106" fmla="*/ 1558 w 4064"/>
                  <a:gd name="T107" fmla="*/ 84 h 2053"/>
                  <a:gd name="T108" fmla="*/ 1442 w 4064"/>
                  <a:gd name="T109" fmla="*/ 84 h 2053"/>
                  <a:gd name="T110" fmla="*/ 1263 w 4064"/>
                  <a:gd name="T111" fmla="*/ 63 h 2053"/>
                  <a:gd name="T112" fmla="*/ 1084 w 4064"/>
                  <a:gd name="T113" fmla="*/ 21 h 2053"/>
                  <a:gd name="T114" fmla="*/ 905 w 4064"/>
                  <a:gd name="T115" fmla="*/ 0 h 2053"/>
                  <a:gd name="T116" fmla="*/ 768 w 4064"/>
                  <a:gd name="T117" fmla="*/ 0 h 2053"/>
                  <a:gd name="T118" fmla="*/ 642 w 4064"/>
                  <a:gd name="T119" fmla="*/ 0 h 2053"/>
                  <a:gd name="T120" fmla="*/ 526 w 4064"/>
                  <a:gd name="T121" fmla="*/ 0 h 2053"/>
                  <a:gd name="T122" fmla="*/ 410 w 4064"/>
                  <a:gd name="T123" fmla="*/ 31 h 2053"/>
                  <a:gd name="T124" fmla="*/ 316 w 4064"/>
                  <a:gd name="T125" fmla="*/ 52 h 205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064"/>
                  <a:gd name="T190" fmla="*/ 0 h 2053"/>
                  <a:gd name="T191" fmla="*/ 4064 w 4064"/>
                  <a:gd name="T192" fmla="*/ 2053 h 205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064" h="2053">
                    <a:moveTo>
                      <a:pt x="316" y="52"/>
                    </a:moveTo>
                    <a:lnTo>
                      <a:pt x="274" y="52"/>
                    </a:lnTo>
                    <a:lnTo>
                      <a:pt x="189" y="84"/>
                    </a:lnTo>
                    <a:lnTo>
                      <a:pt x="147" y="115"/>
                    </a:lnTo>
                    <a:lnTo>
                      <a:pt x="116" y="147"/>
                    </a:lnTo>
                    <a:lnTo>
                      <a:pt x="105" y="179"/>
                    </a:lnTo>
                    <a:lnTo>
                      <a:pt x="63" y="221"/>
                    </a:lnTo>
                    <a:lnTo>
                      <a:pt x="42" y="263"/>
                    </a:lnTo>
                    <a:lnTo>
                      <a:pt x="21" y="337"/>
                    </a:lnTo>
                    <a:lnTo>
                      <a:pt x="10" y="431"/>
                    </a:lnTo>
                    <a:lnTo>
                      <a:pt x="0" y="463"/>
                    </a:lnTo>
                    <a:lnTo>
                      <a:pt x="0" y="526"/>
                    </a:lnTo>
                    <a:lnTo>
                      <a:pt x="0" y="558"/>
                    </a:lnTo>
                    <a:lnTo>
                      <a:pt x="0" y="642"/>
                    </a:lnTo>
                    <a:lnTo>
                      <a:pt x="0" y="747"/>
                    </a:lnTo>
                    <a:lnTo>
                      <a:pt x="10" y="831"/>
                    </a:lnTo>
                    <a:lnTo>
                      <a:pt x="21" y="863"/>
                    </a:lnTo>
                    <a:lnTo>
                      <a:pt x="84" y="947"/>
                    </a:lnTo>
                    <a:lnTo>
                      <a:pt x="95" y="989"/>
                    </a:lnTo>
                    <a:lnTo>
                      <a:pt x="158" y="1052"/>
                    </a:lnTo>
                    <a:lnTo>
                      <a:pt x="168" y="1084"/>
                    </a:lnTo>
                    <a:lnTo>
                      <a:pt x="200" y="1126"/>
                    </a:lnTo>
                    <a:lnTo>
                      <a:pt x="221" y="1158"/>
                    </a:lnTo>
                    <a:lnTo>
                      <a:pt x="253" y="1231"/>
                    </a:lnTo>
                    <a:lnTo>
                      <a:pt x="284" y="1263"/>
                    </a:lnTo>
                    <a:lnTo>
                      <a:pt x="347" y="1347"/>
                    </a:lnTo>
                    <a:lnTo>
                      <a:pt x="368" y="1379"/>
                    </a:lnTo>
                    <a:lnTo>
                      <a:pt x="432" y="1442"/>
                    </a:lnTo>
                    <a:lnTo>
                      <a:pt x="505" y="1537"/>
                    </a:lnTo>
                    <a:lnTo>
                      <a:pt x="537" y="1579"/>
                    </a:lnTo>
                    <a:lnTo>
                      <a:pt x="558" y="1642"/>
                    </a:lnTo>
                    <a:lnTo>
                      <a:pt x="600" y="1684"/>
                    </a:lnTo>
                    <a:lnTo>
                      <a:pt x="632" y="1715"/>
                    </a:lnTo>
                    <a:lnTo>
                      <a:pt x="716" y="1779"/>
                    </a:lnTo>
                    <a:lnTo>
                      <a:pt x="789" y="1821"/>
                    </a:lnTo>
                    <a:lnTo>
                      <a:pt x="874" y="1884"/>
                    </a:lnTo>
                    <a:lnTo>
                      <a:pt x="916" y="1905"/>
                    </a:lnTo>
                    <a:lnTo>
                      <a:pt x="1000" y="1926"/>
                    </a:lnTo>
                    <a:lnTo>
                      <a:pt x="1042" y="1937"/>
                    </a:lnTo>
                    <a:lnTo>
                      <a:pt x="1105" y="1947"/>
                    </a:lnTo>
                    <a:lnTo>
                      <a:pt x="1137" y="1958"/>
                    </a:lnTo>
                    <a:lnTo>
                      <a:pt x="1200" y="1958"/>
                    </a:lnTo>
                    <a:lnTo>
                      <a:pt x="1242" y="1979"/>
                    </a:lnTo>
                    <a:lnTo>
                      <a:pt x="1274" y="1979"/>
                    </a:lnTo>
                    <a:lnTo>
                      <a:pt x="1316" y="2000"/>
                    </a:lnTo>
                    <a:lnTo>
                      <a:pt x="1358" y="2021"/>
                    </a:lnTo>
                    <a:lnTo>
                      <a:pt x="1400" y="2031"/>
                    </a:lnTo>
                    <a:lnTo>
                      <a:pt x="1442" y="2042"/>
                    </a:lnTo>
                    <a:lnTo>
                      <a:pt x="1484" y="2042"/>
                    </a:lnTo>
                    <a:lnTo>
                      <a:pt x="1547" y="2052"/>
                    </a:lnTo>
                    <a:lnTo>
                      <a:pt x="1632" y="2052"/>
                    </a:lnTo>
                    <a:lnTo>
                      <a:pt x="1674" y="2052"/>
                    </a:lnTo>
                    <a:lnTo>
                      <a:pt x="1747" y="2052"/>
                    </a:lnTo>
                    <a:lnTo>
                      <a:pt x="1821" y="2052"/>
                    </a:lnTo>
                    <a:lnTo>
                      <a:pt x="1853" y="2052"/>
                    </a:lnTo>
                    <a:lnTo>
                      <a:pt x="1895" y="2052"/>
                    </a:lnTo>
                    <a:lnTo>
                      <a:pt x="1958" y="2052"/>
                    </a:lnTo>
                    <a:lnTo>
                      <a:pt x="2053" y="2042"/>
                    </a:lnTo>
                    <a:lnTo>
                      <a:pt x="2147" y="2021"/>
                    </a:lnTo>
                    <a:lnTo>
                      <a:pt x="2179" y="2010"/>
                    </a:lnTo>
                    <a:lnTo>
                      <a:pt x="2242" y="2000"/>
                    </a:lnTo>
                    <a:lnTo>
                      <a:pt x="2284" y="1989"/>
                    </a:lnTo>
                    <a:lnTo>
                      <a:pt x="2347" y="1979"/>
                    </a:lnTo>
                    <a:lnTo>
                      <a:pt x="2389" y="1958"/>
                    </a:lnTo>
                    <a:lnTo>
                      <a:pt x="2432" y="1947"/>
                    </a:lnTo>
                    <a:lnTo>
                      <a:pt x="2516" y="1926"/>
                    </a:lnTo>
                    <a:lnTo>
                      <a:pt x="2558" y="1915"/>
                    </a:lnTo>
                    <a:lnTo>
                      <a:pt x="2621" y="1905"/>
                    </a:lnTo>
                    <a:lnTo>
                      <a:pt x="2705" y="1884"/>
                    </a:lnTo>
                    <a:lnTo>
                      <a:pt x="2779" y="1873"/>
                    </a:lnTo>
                    <a:lnTo>
                      <a:pt x="2874" y="1852"/>
                    </a:lnTo>
                    <a:lnTo>
                      <a:pt x="2968" y="1842"/>
                    </a:lnTo>
                    <a:lnTo>
                      <a:pt x="3010" y="1831"/>
                    </a:lnTo>
                    <a:lnTo>
                      <a:pt x="3042" y="1821"/>
                    </a:lnTo>
                    <a:lnTo>
                      <a:pt x="3074" y="1800"/>
                    </a:lnTo>
                    <a:lnTo>
                      <a:pt x="3168" y="1779"/>
                    </a:lnTo>
                    <a:lnTo>
                      <a:pt x="3210" y="1758"/>
                    </a:lnTo>
                    <a:lnTo>
                      <a:pt x="3242" y="1747"/>
                    </a:lnTo>
                    <a:lnTo>
                      <a:pt x="3284" y="1726"/>
                    </a:lnTo>
                    <a:lnTo>
                      <a:pt x="3326" y="1715"/>
                    </a:lnTo>
                    <a:lnTo>
                      <a:pt x="3358" y="1705"/>
                    </a:lnTo>
                    <a:lnTo>
                      <a:pt x="3400" y="1694"/>
                    </a:lnTo>
                    <a:lnTo>
                      <a:pt x="3432" y="1673"/>
                    </a:lnTo>
                    <a:lnTo>
                      <a:pt x="3474" y="1663"/>
                    </a:lnTo>
                    <a:lnTo>
                      <a:pt x="3516" y="1652"/>
                    </a:lnTo>
                    <a:lnTo>
                      <a:pt x="3558" y="1642"/>
                    </a:lnTo>
                    <a:lnTo>
                      <a:pt x="3600" y="1621"/>
                    </a:lnTo>
                    <a:lnTo>
                      <a:pt x="3632" y="1610"/>
                    </a:lnTo>
                    <a:lnTo>
                      <a:pt x="3674" y="1589"/>
                    </a:lnTo>
                    <a:lnTo>
                      <a:pt x="3726" y="1579"/>
                    </a:lnTo>
                    <a:lnTo>
                      <a:pt x="3768" y="1547"/>
                    </a:lnTo>
                    <a:lnTo>
                      <a:pt x="3800" y="1537"/>
                    </a:lnTo>
                    <a:lnTo>
                      <a:pt x="3832" y="1505"/>
                    </a:lnTo>
                    <a:lnTo>
                      <a:pt x="3905" y="1484"/>
                    </a:lnTo>
                    <a:lnTo>
                      <a:pt x="3989" y="1400"/>
                    </a:lnTo>
                    <a:lnTo>
                      <a:pt x="4010" y="1368"/>
                    </a:lnTo>
                    <a:lnTo>
                      <a:pt x="4032" y="1284"/>
                    </a:lnTo>
                    <a:lnTo>
                      <a:pt x="4042" y="1252"/>
                    </a:lnTo>
                    <a:lnTo>
                      <a:pt x="4053" y="1189"/>
                    </a:lnTo>
                    <a:lnTo>
                      <a:pt x="4063" y="1094"/>
                    </a:lnTo>
                    <a:lnTo>
                      <a:pt x="4063" y="979"/>
                    </a:lnTo>
                    <a:lnTo>
                      <a:pt x="4063" y="947"/>
                    </a:lnTo>
                    <a:lnTo>
                      <a:pt x="4063" y="863"/>
                    </a:lnTo>
                    <a:lnTo>
                      <a:pt x="4063" y="831"/>
                    </a:lnTo>
                    <a:lnTo>
                      <a:pt x="4063" y="768"/>
                    </a:lnTo>
                    <a:lnTo>
                      <a:pt x="4063" y="726"/>
                    </a:lnTo>
                    <a:lnTo>
                      <a:pt x="4063" y="663"/>
                    </a:lnTo>
                    <a:lnTo>
                      <a:pt x="4063" y="621"/>
                    </a:lnTo>
                    <a:lnTo>
                      <a:pt x="4053" y="558"/>
                    </a:lnTo>
                    <a:lnTo>
                      <a:pt x="4053" y="526"/>
                    </a:lnTo>
                    <a:lnTo>
                      <a:pt x="4053" y="463"/>
                    </a:lnTo>
                    <a:lnTo>
                      <a:pt x="4053" y="431"/>
                    </a:lnTo>
                    <a:lnTo>
                      <a:pt x="4042" y="379"/>
                    </a:lnTo>
                    <a:lnTo>
                      <a:pt x="4042" y="347"/>
                    </a:lnTo>
                    <a:lnTo>
                      <a:pt x="4021" y="315"/>
                    </a:lnTo>
                    <a:lnTo>
                      <a:pt x="4000" y="242"/>
                    </a:lnTo>
                    <a:lnTo>
                      <a:pt x="3989" y="200"/>
                    </a:lnTo>
                    <a:lnTo>
                      <a:pt x="3968" y="168"/>
                    </a:lnTo>
                    <a:lnTo>
                      <a:pt x="3926" y="137"/>
                    </a:lnTo>
                    <a:lnTo>
                      <a:pt x="3884" y="115"/>
                    </a:lnTo>
                    <a:lnTo>
                      <a:pt x="3832" y="94"/>
                    </a:lnTo>
                    <a:lnTo>
                      <a:pt x="3800" y="84"/>
                    </a:lnTo>
                    <a:lnTo>
                      <a:pt x="3716" y="73"/>
                    </a:lnTo>
                    <a:lnTo>
                      <a:pt x="3684" y="63"/>
                    </a:lnTo>
                    <a:lnTo>
                      <a:pt x="3642" y="52"/>
                    </a:lnTo>
                    <a:lnTo>
                      <a:pt x="3558" y="42"/>
                    </a:lnTo>
                    <a:lnTo>
                      <a:pt x="3516" y="31"/>
                    </a:lnTo>
                    <a:lnTo>
                      <a:pt x="3484" y="31"/>
                    </a:lnTo>
                    <a:lnTo>
                      <a:pt x="3432" y="21"/>
                    </a:lnTo>
                    <a:lnTo>
                      <a:pt x="3347" y="21"/>
                    </a:lnTo>
                    <a:lnTo>
                      <a:pt x="3263" y="10"/>
                    </a:lnTo>
                    <a:lnTo>
                      <a:pt x="3221" y="10"/>
                    </a:lnTo>
                    <a:lnTo>
                      <a:pt x="3189" y="10"/>
                    </a:lnTo>
                    <a:lnTo>
                      <a:pt x="3126" y="10"/>
                    </a:lnTo>
                    <a:lnTo>
                      <a:pt x="3084" y="10"/>
                    </a:lnTo>
                    <a:lnTo>
                      <a:pt x="3021" y="10"/>
                    </a:lnTo>
                    <a:lnTo>
                      <a:pt x="2989" y="10"/>
                    </a:lnTo>
                    <a:lnTo>
                      <a:pt x="2947" y="10"/>
                    </a:lnTo>
                    <a:lnTo>
                      <a:pt x="2863" y="10"/>
                    </a:lnTo>
                    <a:lnTo>
                      <a:pt x="2800" y="10"/>
                    </a:lnTo>
                    <a:lnTo>
                      <a:pt x="2726" y="10"/>
                    </a:lnTo>
                    <a:lnTo>
                      <a:pt x="2684" y="10"/>
                    </a:lnTo>
                    <a:lnTo>
                      <a:pt x="2642" y="21"/>
                    </a:lnTo>
                    <a:lnTo>
                      <a:pt x="2547" y="21"/>
                    </a:lnTo>
                    <a:lnTo>
                      <a:pt x="2463" y="31"/>
                    </a:lnTo>
                    <a:lnTo>
                      <a:pt x="2421" y="42"/>
                    </a:lnTo>
                    <a:lnTo>
                      <a:pt x="2316" y="52"/>
                    </a:lnTo>
                    <a:lnTo>
                      <a:pt x="2232" y="52"/>
                    </a:lnTo>
                    <a:lnTo>
                      <a:pt x="2200" y="63"/>
                    </a:lnTo>
                    <a:lnTo>
                      <a:pt x="2137" y="63"/>
                    </a:lnTo>
                    <a:lnTo>
                      <a:pt x="2105" y="63"/>
                    </a:lnTo>
                    <a:lnTo>
                      <a:pt x="2042" y="73"/>
                    </a:lnTo>
                    <a:lnTo>
                      <a:pt x="2010" y="73"/>
                    </a:lnTo>
                    <a:lnTo>
                      <a:pt x="1958" y="84"/>
                    </a:lnTo>
                    <a:lnTo>
                      <a:pt x="1926" y="84"/>
                    </a:lnTo>
                    <a:lnTo>
                      <a:pt x="1884" y="84"/>
                    </a:lnTo>
                    <a:lnTo>
                      <a:pt x="1832" y="84"/>
                    </a:lnTo>
                    <a:lnTo>
                      <a:pt x="1747" y="84"/>
                    </a:lnTo>
                    <a:lnTo>
                      <a:pt x="1705" y="84"/>
                    </a:lnTo>
                    <a:lnTo>
                      <a:pt x="1632" y="84"/>
                    </a:lnTo>
                    <a:lnTo>
                      <a:pt x="1600" y="84"/>
                    </a:lnTo>
                    <a:lnTo>
                      <a:pt x="1558" y="84"/>
                    </a:lnTo>
                    <a:lnTo>
                      <a:pt x="1516" y="84"/>
                    </a:lnTo>
                    <a:lnTo>
                      <a:pt x="1484" y="84"/>
                    </a:lnTo>
                    <a:lnTo>
                      <a:pt x="1442" y="84"/>
                    </a:lnTo>
                    <a:lnTo>
                      <a:pt x="1410" y="84"/>
                    </a:lnTo>
                    <a:lnTo>
                      <a:pt x="1368" y="73"/>
                    </a:lnTo>
                    <a:lnTo>
                      <a:pt x="1263" y="63"/>
                    </a:lnTo>
                    <a:lnTo>
                      <a:pt x="1168" y="31"/>
                    </a:lnTo>
                    <a:lnTo>
                      <a:pt x="1126" y="31"/>
                    </a:lnTo>
                    <a:lnTo>
                      <a:pt x="1084" y="21"/>
                    </a:lnTo>
                    <a:lnTo>
                      <a:pt x="1042" y="10"/>
                    </a:lnTo>
                    <a:lnTo>
                      <a:pt x="979" y="10"/>
                    </a:lnTo>
                    <a:lnTo>
                      <a:pt x="905" y="0"/>
                    </a:lnTo>
                    <a:lnTo>
                      <a:pt x="853" y="0"/>
                    </a:lnTo>
                    <a:lnTo>
                      <a:pt x="810" y="0"/>
                    </a:lnTo>
                    <a:lnTo>
                      <a:pt x="768" y="0"/>
                    </a:lnTo>
                    <a:lnTo>
                      <a:pt x="726" y="0"/>
                    </a:lnTo>
                    <a:lnTo>
                      <a:pt x="684" y="0"/>
                    </a:lnTo>
                    <a:lnTo>
                      <a:pt x="642" y="0"/>
                    </a:lnTo>
                    <a:lnTo>
                      <a:pt x="610" y="0"/>
                    </a:lnTo>
                    <a:lnTo>
                      <a:pt x="568" y="0"/>
                    </a:lnTo>
                    <a:lnTo>
                      <a:pt x="526" y="0"/>
                    </a:lnTo>
                    <a:lnTo>
                      <a:pt x="484" y="10"/>
                    </a:lnTo>
                    <a:lnTo>
                      <a:pt x="442" y="21"/>
                    </a:lnTo>
                    <a:lnTo>
                      <a:pt x="410" y="31"/>
                    </a:lnTo>
                    <a:lnTo>
                      <a:pt x="368" y="52"/>
                    </a:lnTo>
                    <a:lnTo>
                      <a:pt x="326" y="52"/>
                    </a:lnTo>
                    <a:lnTo>
                      <a:pt x="316" y="52"/>
                    </a:lnTo>
                  </a:path>
                </a:pathLst>
              </a:custGeom>
              <a:noFill/>
              <a:ln w="25400" cap="rnd">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AU"/>
              </a:p>
            </p:txBody>
          </p:sp>
          <p:sp>
            <p:nvSpPr>
              <p:cNvPr id="77852" name="Arc 27"/>
              <p:cNvSpPr>
                <a:spLocks/>
              </p:cNvSpPr>
              <p:nvPr/>
            </p:nvSpPr>
            <p:spPr bwMode="auto">
              <a:xfrm rot="10800000">
                <a:off x="2524" y="3350"/>
                <a:ext cx="211" cy="242"/>
              </a:xfrm>
              <a:custGeom>
                <a:avLst/>
                <a:gdLst>
                  <a:gd name="T0" fmla="*/ 0 w 21600"/>
                  <a:gd name="T1" fmla="*/ 0 h 21600"/>
                  <a:gd name="T2" fmla="*/ 2 w 21600"/>
                  <a:gd name="T3" fmla="*/ 3 h 21600"/>
                  <a:gd name="T4" fmla="*/ 0 w 21600"/>
                  <a:gd name="T5" fmla="*/ 3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 cap="rnd">
                <a:solidFill>
                  <a:schemeClr val="tx1"/>
                </a:solidFill>
                <a:round/>
                <a:headEnd type="triangle" w="med" len="med"/>
                <a:tailEnd/>
              </a:ln>
              <a:extLst>
                <a:ext uri="{909E8E84-426E-40DD-AFC4-6F175D3DCCD1}">
                  <a14:hiddenFill xmlns:a14="http://schemas.microsoft.com/office/drawing/2010/main">
                    <a:solidFill>
                      <a:srgbClr val="FFFFFF"/>
                    </a:solidFill>
                  </a14:hiddenFill>
                </a:ext>
              </a:extLst>
            </p:spPr>
            <p:txBody>
              <a:bodyPr/>
              <a:lstStyle/>
              <a:p>
                <a:endParaRPr lang="en-AU"/>
              </a:p>
            </p:txBody>
          </p:sp>
          <p:sp>
            <p:nvSpPr>
              <p:cNvPr id="77853" name="Arc 28"/>
              <p:cNvSpPr>
                <a:spLocks/>
              </p:cNvSpPr>
              <p:nvPr/>
            </p:nvSpPr>
            <p:spPr bwMode="auto">
              <a:xfrm>
                <a:off x="3628" y="3404"/>
                <a:ext cx="621" cy="252"/>
              </a:xfrm>
              <a:custGeom>
                <a:avLst/>
                <a:gdLst>
                  <a:gd name="T0" fmla="*/ 18 w 21600"/>
                  <a:gd name="T1" fmla="*/ 0 h 21600"/>
                  <a:gd name="T2" fmla="*/ 0 w 21600"/>
                  <a:gd name="T3" fmla="*/ 3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12700" cap="rnd">
                <a:solidFill>
                  <a:schemeClr val="tx1"/>
                </a:solidFill>
                <a:round/>
                <a:headEnd type="triangle" w="med" len="med"/>
                <a:tailEnd/>
              </a:ln>
              <a:extLst>
                <a:ext uri="{909E8E84-426E-40DD-AFC4-6F175D3DCCD1}">
                  <a14:hiddenFill xmlns:a14="http://schemas.microsoft.com/office/drawing/2010/main">
                    <a:solidFill>
                      <a:srgbClr val="FFFFFF"/>
                    </a:solidFill>
                  </a14:hiddenFill>
                </a:ext>
              </a:extLst>
            </p:spPr>
            <p:txBody>
              <a:bodyPr/>
              <a:lstStyle/>
              <a:p>
                <a:endParaRPr lang="en-AU"/>
              </a:p>
            </p:txBody>
          </p:sp>
          <p:sp>
            <p:nvSpPr>
              <p:cNvPr id="77854" name="Arc 29"/>
              <p:cNvSpPr>
                <a:spLocks/>
              </p:cNvSpPr>
              <p:nvPr/>
            </p:nvSpPr>
            <p:spPr bwMode="auto">
              <a:xfrm>
                <a:off x="3545" y="3867"/>
                <a:ext cx="842" cy="95"/>
              </a:xfrm>
              <a:custGeom>
                <a:avLst/>
                <a:gdLst>
                  <a:gd name="T0" fmla="*/ 33 w 21600"/>
                  <a:gd name="T1" fmla="*/ 0 h 21600"/>
                  <a:gd name="T2" fmla="*/ 0 w 21600"/>
                  <a:gd name="T3" fmla="*/ 0 h 21600"/>
                  <a:gd name="T4" fmla="*/ 33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noFill/>
              <a:ln w="12700" cap="rnd">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AU"/>
              </a:p>
            </p:txBody>
          </p:sp>
          <p:sp>
            <p:nvSpPr>
              <p:cNvPr id="77855" name="Freeform 30"/>
              <p:cNvSpPr>
                <a:spLocks/>
              </p:cNvSpPr>
              <p:nvPr/>
            </p:nvSpPr>
            <p:spPr bwMode="auto">
              <a:xfrm>
                <a:off x="134" y="1246"/>
                <a:ext cx="5443" cy="2927"/>
              </a:xfrm>
              <a:custGeom>
                <a:avLst/>
                <a:gdLst>
                  <a:gd name="T0" fmla="*/ 305 w 5443"/>
                  <a:gd name="T1" fmla="*/ 84 h 2927"/>
                  <a:gd name="T2" fmla="*/ 147 w 5443"/>
                  <a:gd name="T3" fmla="*/ 189 h 2927"/>
                  <a:gd name="T4" fmla="*/ 31 w 5443"/>
                  <a:gd name="T5" fmla="*/ 316 h 2927"/>
                  <a:gd name="T6" fmla="*/ 0 w 5443"/>
                  <a:gd name="T7" fmla="*/ 526 h 2927"/>
                  <a:gd name="T8" fmla="*/ 0 w 5443"/>
                  <a:gd name="T9" fmla="*/ 737 h 2927"/>
                  <a:gd name="T10" fmla="*/ 0 w 5443"/>
                  <a:gd name="T11" fmla="*/ 958 h 2927"/>
                  <a:gd name="T12" fmla="*/ 31 w 5443"/>
                  <a:gd name="T13" fmla="*/ 1210 h 2927"/>
                  <a:gd name="T14" fmla="*/ 94 w 5443"/>
                  <a:gd name="T15" fmla="*/ 1410 h 2927"/>
                  <a:gd name="T16" fmla="*/ 189 w 5443"/>
                  <a:gd name="T17" fmla="*/ 1579 h 2927"/>
                  <a:gd name="T18" fmla="*/ 379 w 5443"/>
                  <a:gd name="T19" fmla="*/ 1800 h 2927"/>
                  <a:gd name="T20" fmla="*/ 663 w 5443"/>
                  <a:gd name="T21" fmla="*/ 2074 h 2927"/>
                  <a:gd name="T22" fmla="*/ 915 w 5443"/>
                  <a:gd name="T23" fmla="*/ 2253 h 2927"/>
                  <a:gd name="T24" fmla="*/ 1168 w 5443"/>
                  <a:gd name="T25" fmla="*/ 2410 h 2927"/>
                  <a:gd name="T26" fmla="*/ 1389 w 5443"/>
                  <a:gd name="T27" fmla="*/ 2505 h 2927"/>
                  <a:gd name="T28" fmla="*/ 1610 w 5443"/>
                  <a:gd name="T29" fmla="*/ 2579 h 2927"/>
                  <a:gd name="T30" fmla="*/ 1937 w 5443"/>
                  <a:gd name="T31" fmla="*/ 2747 h 2927"/>
                  <a:gd name="T32" fmla="*/ 2273 w 5443"/>
                  <a:gd name="T33" fmla="*/ 2810 h 2927"/>
                  <a:gd name="T34" fmla="*/ 2589 w 5443"/>
                  <a:gd name="T35" fmla="*/ 2863 h 2927"/>
                  <a:gd name="T36" fmla="*/ 2810 w 5443"/>
                  <a:gd name="T37" fmla="*/ 2874 h 2927"/>
                  <a:gd name="T38" fmla="*/ 3031 w 5443"/>
                  <a:gd name="T39" fmla="*/ 2895 h 2927"/>
                  <a:gd name="T40" fmla="*/ 3221 w 5443"/>
                  <a:gd name="T41" fmla="*/ 2916 h 2927"/>
                  <a:gd name="T42" fmla="*/ 3442 w 5443"/>
                  <a:gd name="T43" fmla="*/ 2926 h 2927"/>
                  <a:gd name="T44" fmla="*/ 3600 w 5443"/>
                  <a:gd name="T45" fmla="*/ 2926 h 2927"/>
                  <a:gd name="T46" fmla="*/ 4031 w 5443"/>
                  <a:gd name="T47" fmla="*/ 2926 h 2927"/>
                  <a:gd name="T48" fmla="*/ 4231 w 5443"/>
                  <a:gd name="T49" fmla="*/ 2905 h 2927"/>
                  <a:gd name="T50" fmla="*/ 4379 w 5443"/>
                  <a:gd name="T51" fmla="*/ 2895 h 2927"/>
                  <a:gd name="T52" fmla="*/ 4610 w 5443"/>
                  <a:gd name="T53" fmla="*/ 2916 h 2927"/>
                  <a:gd name="T54" fmla="*/ 4905 w 5443"/>
                  <a:gd name="T55" fmla="*/ 2926 h 2927"/>
                  <a:gd name="T56" fmla="*/ 5084 w 5443"/>
                  <a:gd name="T57" fmla="*/ 2916 h 2927"/>
                  <a:gd name="T58" fmla="*/ 5242 w 5443"/>
                  <a:gd name="T59" fmla="*/ 2863 h 2927"/>
                  <a:gd name="T60" fmla="*/ 5368 w 5443"/>
                  <a:gd name="T61" fmla="*/ 2768 h 2927"/>
                  <a:gd name="T62" fmla="*/ 5442 w 5443"/>
                  <a:gd name="T63" fmla="*/ 2631 h 2927"/>
                  <a:gd name="T64" fmla="*/ 5442 w 5443"/>
                  <a:gd name="T65" fmla="*/ 2463 h 2927"/>
                  <a:gd name="T66" fmla="*/ 5442 w 5443"/>
                  <a:gd name="T67" fmla="*/ 2253 h 2927"/>
                  <a:gd name="T68" fmla="*/ 5421 w 5443"/>
                  <a:gd name="T69" fmla="*/ 2000 h 2927"/>
                  <a:gd name="T70" fmla="*/ 5368 w 5443"/>
                  <a:gd name="T71" fmla="*/ 1663 h 2927"/>
                  <a:gd name="T72" fmla="*/ 5284 w 5443"/>
                  <a:gd name="T73" fmla="*/ 1442 h 2927"/>
                  <a:gd name="T74" fmla="*/ 5168 w 5443"/>
                  <a:gd name="T75" fmla="*/ 1242 h 2927"/>
                  <a:gd name="T76" fmla="*/ 5031 w 5443"/>
                  <a:gd name="T77" fmla="*/ 1021 h 2927"/>
                  <a:gd name="T78" fmla="*/ 4937 w 5443"/>
                  <a:gd name="T79" fmla="*/ 821 h 2927"/>
                  <a:gd name="T80" fmla="*/ 4831 w 5443"/>
                  <a:gd name="T81" fmla="*/ 684 h 2927"/>
                  <a:gd name="T82" fmla="*/ 4663 w 5443"/>
                  <a:gd name="T83" fmla="*/ 463 h 2927"/>
                  <a:gd name="T84" fmla="*/ 4526 w 5443"/>
                  <a:gd name="T85" fmla="*/ 305 h 2927"/>
                  <a:gd name="T86" fmla="*/ 4326 w 5443"/>
                  <a:gd name="T87" fmla="*/ 189 h 2927"/>
                  <a:gd name="T88" fmla="*/ 4094 w 5443"/>
                  <a:gd name="T89" fmla="*/ 126 h 2927"/>
                  <a:gd name="T90" fmla="*/ 3915 w 5443"/>
                  <a:gd name="T91" fmla="*/ 74 h 2927"/>
                  <a:gd name="T92" fmla="*/ 3737 w 5443"/>
                  <a:gd name="T93" fmla="*/ 31 h 2927"/>
                  <a:gd name="T94" fmla="*/ 3558 w 5443"/>
                  <a:gd name="T95" fmla="*/ 21 h 2927"/>
                  <a:gd name="T96" fmla="*/ 3315 w 5443"/>
                  <a:gd name="T97" fmla="*/ 21 h 2927"/>
                  <a:gd name="T98" fmla="*/ 3126 w 5443"/>
                  <a:gd name="T99" fmla="*/ 10 h 2927"/>
                  <a:gd name="T100" fmla="*/ 2894 w 5443"/>
                  <a:gd name="T101" fmla="*/ 10 h 2927"/>
                  <a:gd name="T102" fmla="*/ 2652 w 5443"/>
                  <a:gd name="T103" fmla="*/ 10 h 2927"/>
                  <a:gd name="T104" fmla="*/ 2431 w 5443"/>
                  <a:gd name="T105" fmla="*/ 31 h 2927"/>
                  <a:gd name="T106" fmla="*/ 2147 w 5443"/>
                  <a:gd name="T107" fmla="*/ 63 h 2927"/>
                  <a:gd name="T108" fmla="*/ 1937 w 5443"/>
                  <a:gd name="T109" fmla="*/ 63 h 2927"/>
                  <a:gd name="T110" fmla="*/ 1758 w 5443"/>
                  <a:gd name="T111" fmla="*/ 63 h 2927"/>
                  <a:gd name="T112" fmla="*/ 1610 w 5443"/>
                  <a:gd name="T113" fmla="*/ 53 h 2927"/>
                  <a:gd name="T114" fmla="*/ 1421 w 5443"/>
                  <a:gd name="T115" fmla="*/ 31 h 2927"/>
                  <a:gd name="T116" fmla="*/ 1115 w 5443"/>
                  <a:gd name="T117" fmla="*/ 10 h 2927"/>
                  <a:gd name="T118" fmla="*/ 915 w 5443"/>
                  <a:gd name="T119" fmla="*/ 0 h 2927"/>
                  <a:gd name="T120" fmla="*/ 726 w 5443"/>
                  <a:gd name="T121" fmla="*/ 0 h 2927"/>
                  <a:gd name="T122" fmla="*/ 568 w 5443"/>
                  <a:gd name="T123" fmla="*/ 10 h 2927"/>
                  <a:gd name="T124" fmla="*/ 431 w 5443"/>
                  <a:gd name="T125" fmla="*/ 63 h 292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443"/>
                  <a:gd name="T190" fmla="*/ 0 h 2927"/>
                  <a:gd name="T191" fmla="*/ 5443 w 5443"/>
                  <a:gd name="T192" fmla="*/ 2927 h 292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443" h="2927">
                    <a:moveTo>
                      <a:pt x="431" y="63"/>
                    </a:moveTo>
                    <a:lnTo>
                      <a:pt x="389" y="63"/>
                    </a:lnTo>
                    <a:lnTo>
                      <a:pt x="347" y="74"/>
                    </a:lnTo>
                    <a:lnTo>
                      <a:pt x="305" y="84"/>
                    </a:lnTo>
                    <a:lnTo>
                      <a:pt x="263" y="105"/>
                    </a:lnTo>
                    <a:lnTo>
                      <a:pt x="231" y="126"/>
                    </a:lnTo>
                    <a:lnTo>
                      <a:pt x="189" y="158"/>
                    </a:lnTo>
                    <a:lnTo>
                      <a:pt x="147" y="189"/>
                    </a:lnTo>
                    <a:lnTo>
                      <a:pt x="115" y="210"/>
                    </a:lnTo>
                    <a:lnTo>
                      <a:pt x="84" y="242"/>
                    </a:lnTo>
                    <a:lnTo>
                      <a:pt x="52" y="274"/>
                    </a:lnTo>
                    <a:lnTo>
                      <a:pt x="31" y="316"/>
                    </a:lnTo>
                    <a:lnTo>
                      <a:pt x="21" y="358"/>
                    </a:lnTo>
                    <a:lnTo>
                      <a:pt x="10" y="410"/>
                    </a:lnTo>
                    <a:lnTo>
                      <a:pt x="0" y="442"/>
                    </a:lnTo>
                    <a:lnTo>
                      <a:pt x="0" y="526"/>
                    </a:lnTo>
                    <a:lnTo>
                      <a:pt x="0" y="610"/>
                    </a:lnTo>
                    <a:lnTo>
                      <a:pt x="0" y="642"/>
                    </a:lnTo>
                    <a:lnTo>
                      <a:pt x="0" y="705"/>
                    </a:lnTo>
                    <a:lnTo>
                      <a:pt x="0" y="737"/>
                    </a:lnTo>
                    <a:lnTo>
                      <a:pt x="0" y="779"/>
                    </a:lnTo>
                    <a:lnTo>
                      <a:pt x="0" y="831"/>
                    </a:lnTo>
                    <a:lnTo>
                      <a:pt x="0" y="916"/>
                    </a:lnTo>
                    <a:lnTo>
                      <a:pt x="0" y="958"/>
                    </a:lnTo>
                    <a:lnTo>
                      <a:pt x="0" y="1021"/>
                    </a:lnTo>
                    <a:lnTo>
                      <a:pt x="0" y="1053"/>
                    </a:lnTo>
                    <a:lnTo>
                      <a:pt x="10" y="1116"/>
                    </a:lnTo>
                    <a:lnTo>
                      <a:pt x="31" y="1210"/>
                    </a:lnTo>
                    <a:lnTo>
                      <a:pt x="31" y="1242"/>
                    </a:lnTo>
                    <a:lnTo>
                      <a:pt x="52" y="1305"/>
                    </a:lnTo>
                    <a:lnTo>
                      <a:pt x="73" y="1347"/>
                    </a:lnTo>
                    <a:lnTo>
                      <a:pt x="94" y="1410"/>
                    </a:lnTo>
                    <a:lnTo>
                      <a:pt x="115" y="1442"/>
                    </a:lnTo>
                    <a:lnTo>
                      <a:pt x="137" y="1505"/>
                    </a:lnTo>
                    <a:lnTo>
                      <a:pt x="158" y="1547"/>
                    </a:lnTo>
                    <a:lnTo>
                      <a:pt x="189" y="1579"/>
                    </a:lnTo>
                    <a:lnTo>
                      <a:pt x="221" y="1663"/>
                    </a:lnTo>
                    <a:lnTo>
                      <a:pt x="252" y="1695"/>
                    </a:lnTo>
                    <a:lnTo>
                      <a:pt x="315" y="1779"/>
                    </a:lnTo>
                    <a:lnTo>
                      <a:pt x="379" y="1800"/>
                    </a:lnTo>
                    <a:lnTo>
                      <a:pt x="494" y="1926"/>
                    </a:lnTo>
                    <a:lnTo>
                      <a:pt x="558" y="1947"/>
                    </a:lnTo>
                    <a:lnTo>
                      <a:pt x="579" y="2010"/>
                    </a:lnTo>
                    <a:lnTo>
                      <a:pt x="663" y="2074"/>
                    </a:lnTo>
                    <a:lnTo>
                      <a:pt x="705" y="2116"/>
                    </a:lnTo>
                    <a:lnTo>
                      <a:pt x="810" y="2200"/>
                    </a:lnTo>
                    <a:lnTo>
                      <a:pt x="852" y="2231"/>
                    </a:lnTo>
                    <a:lnTo>
                      <a:pt x="915" y="2253"/>
                    </a:lnTo>
                    <a:lnTo>
                      <a:pt x="1000" y="2295"/>
                    </a:lnTo>
                    <a:lnTo>
                      <a:pt x="1063" y="2316"/>
                    </a:lnTo>
                    <a:lnTo>
                      <a:pt x="1105" y="2347"/>
                    </a:lnTo>
                    <a:lnTo>
                      <a:pt x="1168" y="2410"/>
                    </a:lnTo>
                    <a:lnTo>
                      <a:pt x="1210" y="2431"/>
                    </a:lnTo>
                    <a:lnTo>
                      <a:pt x="1294" y="2453"/>
                    </a:lnTo>
                    <a:lnTo>
                      <a:pt x="1337" y="2474"/>
                    </a:lnTo>
                    <a:lnTo>
                      <a:pt x="1389" y="2505"/>
                    </a:lnTo>
                    <a:lnTo>
                      <a:pt x="1431" y="2526"/>
                    </a:lnTo>
                    <a:lnTo>
                      <a:pt x="1463" y="2547"/>
                    </a:lnTo>
                    <a:lnTo>
                      <a:pt x="1547" y="2568"/>
                    </a:lnTo>
                    <a:lnTo>
                      <a:pt x="1610" y="2579"/>
                    </a:lnTo>
                    <a:lnTo>
                      <a:pt x="1726" y="2653"/>
                    </a:lnTo>
                    <a:lnTo>
                      <a:pt x="1789" y="2674"/>
                    </a:lnTo>
                    <a:lnTo>
                      <a:pt x="1852" y="2684"/>
                    </a:lnTo>
                    <a:lnTo>
                      <a:pt x="1937" y="2747"/>
                    </a:lnTo>
                    <a:lnTo>
                      <a:pt x="2021" y="2758"/>
                    </a:lnTo>
                    <a:lnTo>
                      <a:pt x="2084" y="2768"/>
                    </a:lnTo>
                    <a:lnTo>
                      <a:pt x="2210" y="2800"/>
                    </a:lnTo>
                    <a:lnTo>
                      <a:pt x="2273" y="2810"/>
                    </a:lnTo>
                    <a:lnTo>
                      <a:pt x="2379" y="2831"/>
                    </a:lnTo>
                    <a:lnTo>
                      <a:pt x="2452" y="2842"/>
                    </a:lnTo>
                    <a:lnTo>
                      <a:pt x="2494" y="2853"/>
                    </a:lnTo>
                    <a:lnTo>
                      <a:pt x="2589" y="2863"/>
                    </a:lnTo>
                    <a:lnTo>
                      <a:pt x="2621" y="2863"/>
                    </a:lnTo>
                    <a:lnTo>
                      <a:pt x="2663" y="2874"/>
                    </a:lnTo>
                    <a:lnTo>
                      <a:pt x="2737" y="2874"/>
                    </a:lnTo>
                    <a:lnTo>
                      <a:pt x="2810" y="2874"/>
                    </a:lnTo>
                    <a:lnTo>
                      <a:pt x="2852" y="2874"/>
                    </a:lnTo>
                    <a:lnTo>
                      <a:pt x="2937" y="2874"/>
                    </a:lnTo>
                    <a:lnTo>
                      <a:pt x="2979" y="2884"/>
                    </a:lnTo>
                    <a:lnTo>
                      <a:pt x="3031" y="2895"/>
                    </a:lnTo>
                    <a:lnTo>
                      <a:pt x="3063" y="2895"/>
                    </a:lnTo>
                    <a:lnTo>
                      <a:pt x="3126" y="2905"/>
                    </a:lnTo>
                    <a:lnTo>
                      <a:pt x="3158" y="2905"/>
                    </a:lnTo>
                    <a:lnTo>
                      <a:pt x="3221" y="2916"/>
                    </a:lnTo>
                    <a:lnTo>
                      <a:pt x="3273" y="2926"/>
                    </a:lnTo>
                    <a:lnTo>
                      <a:pt x="3358" y="2926"/>
                    </a:lnTo>
                    <a:lnTo>
                      <a:pt x="3410" y="2926"/>
                    </a:lnTo>
                    <a:lnTo>
                      <a:pt x="3442" y="2926"/>
                    </a:lnTo>
                    <a:lnTo>
                      <a:pt x="3484" y="2926"/>
                    </a:lnTo>
                    <a:lnTo>
                      <a:pt x="3526" y="2926"/>
                    </a:lnTo>
                    <a:lnTo>
                      <a:pt x="3568" y="2926"/>
                    </a:lnTo>
                    <a:lnTo>
                      <a:pt x="3600" y="2926"/>
                    </a:lnTo>
                    <a:lnTo>
                      <a:pt x="3684" y="2926"/>
                    </a:lnTo>
                    <a:lnTo>
                      <a:pt x="3800" y="2926"/>
                    </a:lnTo>
                    <a:lnTo>
                      <a:pt x="3937" y="2926"/>
                    </a:lnTo>
                    <a:lnTo>
                      <a:pt x="4031" y="2926"/>
                    </a:lnTo>
                    <a:lnTo>
                      <a:pt x="4063" y="2926"/>
                    </a:lnTo>
                    <a:lnTo>
                      <a:pt x="4105" y="2916"/>
                    </a:lnTo>
                    <a:lnTo>
                      <a:pt x="4189" y="2916"/>
                    </a:lnTo>
                    <a:lnTo>
                      <a:pt x="4231" y="2905"/>
                    </a:lnTo>
                    <a:lnTo>
                      <a:pt x="4263" y="2905"/>
                    </a:lnTo>
                    <a:lnTo>
                      <a:pt x="4305" y="2895"/>
                    </a:lnTo>
                    <a:lnTo>
                      <a:pt x="4337" y="2895"/>
                    </a:lnTo>
                    <a:lnTo>
                      <a:pt x="4379" y="2895"/>
                    </a:lnTo>
                    <a:lnTo>
                      <a:pt x="4463" y="2895"/>
                    </a:lnTo>
                    <a:lnTo>
                      <a:pt x="4515" y="2905"/>
                    </a:lnTo>
                    <a:lnTo>
                      <a:pt x="4547" y="2905"/>
                    </a:lnTo>
                    <a:lnTo>
                      <a:pt x="4610" y="2916"/>
                    </a:lnTo>
                    <a:lnTo>
                      <a:pt x="4715" y="2926"/>
                    </a:lnTo>
                    <a:lnTo>
                      <a:pt x="4789" y="2926"/>
                    </a:lnTo>
                    <a:lnTo>
                      <a:pt x="4831" y="2926"/>
                    </a:lnTo>
                    <a:lnTo>
                      <a:pt x="4905" y="2926"/>
                    </a:lnTo>
                    <a:lnTo>
                      <a:pt x="4937" y="2926"/>
                    </a:lnTo>
                    <a:lnTo>
                      <a:pt x="4989" y="2926"/>
                    </a:lnTo>
                    <a:lnTo>
                      <a:pt x="5052" y="2926"/>
                    </a:lnTo>
                    <a:lnTo>
                      <a:pt x="5084" y="2916"/>
                    </a:lnTo>
                    <a:lnTo>
                      <a:pt x="5126" y="2905"/>
                    </a:lnTo>
                    <a:lnTo>
                      <a:pt x="5168" y="2895"/>
                    </a:lnTo>
                    <a:lnTo>
                      <a:pt x="5200" y="2884"/>
                    </a:lnTo>
                    <a:lnTo>
                      <a:pt x="5242" y="2863"/>
                    </a:lnTo>
                    <a:lnTo>
                      <a:pt x="5273" y="2831"/>
                    </a:lnTo>
                    <a:lnTo>
                      <a:pt x="5305" y="2821"/>
                    </a:lnTo>
                    <a:lnTo>
                      <a:pt x="5337" y="2800"/>
                    </a:lnTo>
                    <a:lnTo>
                      <a:pt x="5368" y="2768"/>
                    </a:lnTo>
                    <a:lnTo>
                      <a:pt x="5400" y="2737"/>
                    </a:lnTo>
                    <a:lnTo>
                      <a:pt x="5400" y="2705"/>
                    </a:lnTo>
                    <a:lnTo>
                      <a:pt x="5431" y="2663"/>
                    </a:lnTo>
                    <a:lnTo>
                      <a:pt x="5442" y="2631"/>
                    </a:lnTo>
                    <a:lnTo>
                      <a:pt x="5442" y="2579"/>
                    </a:lnTo>
                    <a:lnTo>
                      <a:pt x="5442" y="2547"/>
                    </a:lnTo>
                    <a:lnTo>
                      <a:pt x="5442" y="2505"/>
                    </a:lnTo>
                    <a:lnTo>
                      <a:pt x="5442" y="2463"/>
                    </a:lnTo>
                    <a:lnTo>
                      <a:pt x="5442" y="2421"/>
                    </a:lnTo>
                    <a:lnTo>
                      <a:pt x="5442" y="2379"/>
                    </a:lnTo>
                    <a:lnTo>
                      <a:pt x="5442" y="2295"/>
                    </a:lnTo>
                    <a:lnTo>
                      <a:pt x="5442" y="2253"/>
                    </a:lnTo>
                    <a:lnTo>
                      <a:pt x="5442" y="2221"/>
                    </a:lnTo>
                    <a:lnTo>
                      <a:pt x="5442" y="2137"/>
                    </a:lnTo>
                    <a:lnTo>
                      <a:pt x="5431" y="2105"/>
                    </a:lnTo>
                    <a:lnTo>
                      <a:pt x="5421" y="2000"/>
                    </a:lnTo>
                    <a:lnTo>
                      <a:pt x="5410" y="1916"/>
                    </a:lnTo>
                    <a:lnTo>
                      <a:pt x="5400" y="1810"/>
                    </a:lnTo>
                    <a:lnTo>
                      <a:pt x="5389" y="1747"/>
                    </a:lnTo>
                    <a:lnTo>
                      <a:pt x="5368" y="1663"/>
                    </a:lnTo>
                    <a:lnTo>
                      <a:pt x="5358" y="1631"/>
                    </a:lnTo>
                    <a:lnTo>
                      <a:pt x="5326" y="1537"/>
                    </a:lnTo>
                    <a:lnTo>
                      <a:pt x="5305" y="1505"/>
                    </a:lnTo>
                    <a:lnTo>
                      <a:pt x="5284" y="1442"/>
                    </a:lnTo>
                    <a:lnTo>
                      <a:pt x="5273" y="1410"/>
                    </a:lnTo>
                    <a:lnTo>
                      <a:pt x="5210" y="1347"/>
                    </a:lnTo>
                    <a:lnTo>
                      <a:pt x="5189" y="1305"/>
                    </a:lnTo>
                    <a:lnTo>
                      <a:pt x="5168" y="1242"/>
                    </a:lnTo>
                    <a:lnTo>
                      <a:pt x="5094" y="1158"/>
                    </a:lnTo>
                    <a:lnTo>
                      <a:pt x="5084" y="1126"/>
                    </a:lnTo>
                    <a:lnTo>
                      <a:pt x="5052" y="1053"/>
                    </a:lnTo>
                    <a:lnTo>
                      <a:pt x="5031" y="1021"/>
                    </a:lnTo>
                    <a:lnTo>
                      <a:pt x="5010" y="958"/>
                    </a:lnTo>
                    <a:lnTo>
                      <a:pt x="4968" y="916"/>
                    </a:lnTo>
                    <a:lnTo>
                      <a:pt x="4958" y="884"/>
                    </a:lnTo>
                    <a:lnTo>
                      <a:pt x="4937" y="821"/>
                    </a:lnTo>
                    <a:lnTo>
                      <a:pt x="4915" y="789"/>
                    </a:lnTo>
                    <a:lnTo>
                      <a:pt x="4884" y="747"/>
                    </a:lnTo>
                    <a:lnTo>
                      <a:pt x="4852" y="716"/>
                    </a:lnTo>
                    <a:lnTo>
                      <a:pt x="4831" y="684"/>
                    </a:lnTo>
                    <a:lnTo>
                      <a:pt x="4768" y="600"/>
                    </a:lnTo>
                    <a:lnTo>
                      <a:pt x="4726" y="568"/>
                    </a:lnTo>
                    <a:lnTo>
                      <a:pt x="4684" y="526"/>
                    </a:lnTo>
                    <a:lnTo>
                      <a:pt x="4663" y="463"/>
                    </a:lnTo>
                    <a:lnTo>
                      <a:pt x="4631" y="421"/>
                    </a:lnTo>
                    <a:lnTo>
                      <a:pt x="4568" y="400"/>
                    </a:lnTo>
                    <a:lnTo>
                      <a:pt x="4547" y="368"/>
                    </a:lnTo>
                    <a:lnTo>
                      <a:pt x="4526" y="305"/>
                    </a:lnTo>
                    <a:lnTo>
                      <a:pt x="4494" y="284"/>
                    </a:lnTo>
                    <a:lnTo>
                      <a:pt x="4452" y="242"/>
                    </a:lnTo>
                    <a:lnTo>
                      <a:pt x="4400" y="210"/>
                    </a:lnTo>
                    <a:lnTo>
                      <a:pt x="4326" y="189"/>
                    </a:lnTo>
                    <a:lnTo>
                      <a:pt x="4294" y="179"/>
                    </a:lnTo>
                    <a:lnTo>
                      <a:pt x="4221" y="158"/>
                    </a:lnTo>
                    <a:lnTo>
                      <a:pt x="4137" y="137"/>
                    </a:lnTo>
                    <a:lnTo>
                      <a:pt x="4094" y="126"/>
                    </a:lnTo>
                    <a:lnTo>
                      <a:pt x="4052" y="126"/>
                    </a:lnTo>
                    <a:lnTo>
                      <a:pt x="4010" y="116"/>
                    </a:lnTo>
                    <a:lnTo>
                      <a:pt x="3968" y="84"/>
                    </a:lnTo>
                    <a:lnTo>
                      <a:pt x="3915" y="74"/>
                    </a:lnTo>
                    <a:lnTo>
                      <a:pt x="3863" y="53"/>
                    </a:lnTo>
                    <a:lnTo>
                      <a:pt x="3821" y="53"/>
                    </a:lnTo>
                    <a:lnTo>
                      <a:pt x="3789" y="42"/>
                    </a:lnTo>
                    <a:lnTo>
                      <a:pt x="3737" y="31"/>
                    </a:lnTo>
                    <a:lnTo>
                      <a:pt x="3694" y="31"/>
                    </a:lnTo>
                    <a:lnTo>
                      <a:pt x="3652" y="21"/>
                    </a:lnTo>
                    <a:lnTo>
                      <a:pt x="3610" y="21"/>
                    </a:lnTo>
                    <a:lnTo>
                      <a:pt x="3558" y="21"/>
                    </a:lnTo>
                    <a:lnTo>
                      <a:pt x="3515" y="21"/>
                    </a:lnTo>
                    <a:lnTo>
                      <a:pt x="3442" y="21"/>
                    </a:lnTo>
                    <a:lnTo>
                      <a:pt x="3358" y="21"/>
                    </a:lnTo>
                    <a:lnTo>
                      <a:pt x="3315" y="21"/>
                    </a:lnTo>
                    <a:lnTo>
                      <a:pt x="3273" y="21"/>
                    </a:lnTo>
                    <a:lnTo>
                      <a:pt x="3200" y="21"/>
                    </a:lnTo>
                    <a:lnTo>
                      <a:pt x="3158" y="10"/>
                    </a:lnTo>
                    <a:lnTo>
                      <a:pt x="3126" y="10"/>
                    </a:lnTo>
                    <a:lnTo>
                      <a:pt x="3042" y="10"/>
                    </a:lnTo>
                    <a:lnTo>
                      <a:pt x="3000" y="10"/>
                    </a:lnTo>
                    <a:lnTo>
                      <a:pt x="2958" y="10"/>
                    </a:lnTo>
                    <a:lnTo>
                      <a:pt x="2894" y="10"/>
                    </a:lnTo>
                    <a:lnTo>
                      <a:pt x="2821" y="10"/>
                    </a:lnTo>
                    <a:lnTo>
                      <a:pt x="2779" y="10"/>
                    </a:lnTo>
                    <a:lnTo>
                      <a:pt x="2694" y="10"/>
                    </a:lnTo>
                    <a:lnTo>
                      <a:pt x="2652" y="10"/>
                    </a:lnTo>
                    <a:lnTo>
                      <a:pt x="2610" y="21"/>
                    </a:lnTo>
                    <a:lnTo>
                      <a:pt x="2526" y="21"/>
                    </a:lnTo>
                    <a:lnTo>
                      <a:pt x="2494" y="31"/>
                    </a:lnTo>
                    <a:lnTo>
                      <a:pt x="2431" y="31"/>
                    </a:lnTo>
                    <a:lnTo>
                      <a:pt x="2347" y="42"/>
                    </a:lnTo>
                    <a:lnTo>
                      <a:pt x="2273" y="53"/>
                    </a:lnTo>
                    <a:lnTo>
                      <a:pt x="2231" y="53"/>
                    </a:lnTo>
                    <a:lnTo>
                      <a:pt x="2147" y="63"/>
                    </a:lnTo>
                    <a:lnTo>
                      <a:pt x="2115" y="63"/>
                    </a:lnTo>
                    <a:lnTo>
                      <a:pt x="2073" y="63"/>
                    </a:lnTo>
                    <a:lnTo>
                      <a:pt x="1989" y="63"/>
                    </a:lnTo>
                    <a:lnTo>
                      <a:pt x="1937" y="63"/>
                    </a:lnTo>
                    <a:lnTo>
                      <a:pt x="1894" y="63"/>
                    </a:lnTo>
                    <a:lnTo>
                      <a:pt x="1852" y="63"/>
                    </a:lnTo>
                    <a:lnTo>
                      <a:pt x="1810" y="63"/>
                    </a:lnTo>
                    <a:lnTo>
                      <a:pt x="1758" y="63"/>
                    </a:lnTo>
                    <a:lnTo>
                      <a:pt x="1726" y="63"/>
                    </a:lnTo>
                    <a:lnTo>
                      <a:pt x="1694" y="63"/>
                    </a:lnTo>
                    <a:lnTo>
                      <a:pt x="1652" y="53"/>
                    </a:lnTo>
                    <a:lnTo>
                      <a:pt x="1610" y="53"/>
                    </a:lnTo>
                    <a:lnTo>
                      <a:pt x="1558" y="42"/>
                    </a:lnTo>
                    <a:lnTo>
                      <a:pt x="1526" y="42"/>
                    </a:lnTo>
                    <a:lnTo>
                      <a:pt x="1494" y="42"/>
                    </a:lnTo>
                    <a:lnTo>
                      <a:pt x="1421" y="31"/>
                    </a:lnTo>
                    <a:lnTo>
                      <a:pt x="1337" y="31"/>
                    </a:lnTo>
                    <a:lnTo>
                      <a:pt x="1263" y="21"/>
                    </a:lnTo>
                    <a:lnTo>
                      <a:pt x="1200" y="21"/>
                    </a:lnTo>
                    <a:lnTo>
                      <a:pt x="1115" y="10"/>
                    </a:lnTo>
                    <a:lnTo>
                      <a:pt x="1073" y="10"/>
                    </a:lnTo>
                    <a:lnTo>
                      <a:pt x="1031" y="0"/>
                    </a:lnTo>
                    <a:lnTo>
                      <a:pt x="989" y="0"/>
                    </a:lnTo>
                    <a:lnTo>
                      <a:pt x="915" y="0"/>
                    </a:lnTo>
                    <a:lnTo>
                      <a:pt x="842" y="0"/>
                    </a:lnTo>
                    <a:lnTo>
                      <a:pt x="810" y="0"/>
                    </a:lnTo>
                    <a:lnTo>
                      <a:pt x="768" y="0"/>
                    </a:lnTo>
                    <a:lnTo>
                      <a:pt x="726" y="0"/>
                    </a:lnTo>
                    <a:lnTo>
                      <a:pt x="694" y="0"/>
                    </a:lnTo>
                    <a:lnTo>
                      <a:pt x="652" y="0"/>
                    </a:lnTo>
                    <a:lnTo>
                      <a:pt x="610" y="0"/>
                    </a:lnTo>
                    <a:lnTo>
                      <a:pt x="568" y="10"/>
                    </a:lnTo>
                    <a:lnTo>
                      <a:pt x="515" y="31"/>
                    </a:lnTo>
                    <a:lnTo>
                      <a:pt x="473" y="53"/>
                    </a:lnTo>
                    <a:lnTo>
                      <a:pt x="431" y="63"/>
                    </a:lnTo>
                  </a:path>
                </a:pathLst>
              </a:custGeom>
              <a:noFill/>
              <a:ln w="25400" cap="rnd">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AU"/>
              </a:p>
            </p:txBody>
          </p:sp>
        </p:grpSp>
      </p:grpSp>
    </p:spTree>
    <p:extLst>
      <p:ext uri="{BB962C8B-B14F-4D97-AF65-F5344CB8AC3E}">
        <p14:creationId xmlns:p14="http://schemas.microsoft.com/office/powerpoint/2010/main" val="1216283872"/>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When to use SSM</a:t>
            </a:r>
          </a:p>
        </p:txBody>
      </p:sp>
      <p:sp>
        <p:nvSpPr>
          <p:cNvPr id="3" name="Content Placeholder 2"/>
          <p:cNvSpPr>
            <a:spLocks noGrp="1"/>
          </p:cNvSpPr>
          <p:nvPr>
            <p:ph idx="1"/>
          </p:nvPr>
        </p:nvSpPr>
        <p:spPr/>
        <p:txBody>
          <a:bodyPr/>
          <a:lstStyle/>
          <a:p>
            <a:r>
              <a:rPr lang="en-AU" dirty="0"/>
              <a:t>For fuzzy, ill-structured problem situations</a:t>
            </a:r>
          </a:p>
          <a:p>
            <a:r>
              <a:rPr lang="en-AU" dirty="0"/>
              <a:t>For problem exploration</a:t>
            </a:r>
          </a:p>
          <a:p>
            <a:r>
              <a:rPr lang="en-AU" dirty="0"/>
              <a:t>Not prescriptive or technique-oriented</a:t>
            </a:r>
          </a:p>
          <a:p>
            <a:r>
              <a:rPr lang="en-AU" dirty="0"/>
              <a:t>Action research oriented: experienced in use of SSM helps to refine the methodology</a:t>
            </a:r>
          </a:p>
          <a:p>
            <a:r>
              <a:rPr lang="en-AU" dirty="0"/>
              <a:t>Used in different ways by different users in different circumstances</a:t>
            </a:r>
          </a:p>
          <a:p>
            <a:r>
              <a:rPr lang="en-AU" dirty="0"/>
              <a:t>Is it just a “front end”?</a:t>
            </a:r>
          </a:p>
          <a:p>
            <a:r>
              <a:rPr lang="en-AU" dirty="0"/>
              <a:t>Practicality? Is it too vague?</a:t>
            </a:r>
          </a:p>
          <a:p>
            <a:r>
              <a:rPr lang="en-AU" dirty="0"/>
              <a:t>Is it just consensus seeking?</a:t>
            </a:r>
          </a:p>
        </p:txBody>
      </p:sp>
    </p:spTree>
    <p:extLst>
      <p:ext uri="{BB962C8B-B14F-4D97-AF65-F5344CB8AC3E}">
        <p14:creationId xmlns:p14="http://schemas.microsoft.com/office/powerpoint/2010/main" val="2201317972"/>
      </p:ext>
    </p:extLst>
  </p:cSld>
  <p:clrMapOvr>
    <a:masterClrMapping/>
  </p:clrMapOvr>
  <p:transition>
    <p:random/>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SSM Criticisms </a:t>
            </a:r>
          </a:p>
        </p:txBody>
      </p:sp>
      <p:sp>
        <p:nvSpPr>
          <p:cNvPr id="3" name="Content Placeholder 2"/>
          <p:cNvSpPr>
            <a:spLocks noGrp="1"/>
          </p:cNvSpPr>
          <p:nvPr>
            <p:ph idx="1"/>
          </p:nvPr>
        </p:nvSpPr>
        <p:spPr/>
        <p:txBody>
          <a:bodyPr/>
          <a:lstStyle/>
          <a:p>
            <a:r>
              <a:rPr lang="en-AU" dirty="0"/>
              <a:t>Too subjective</a:t>
            </a:r>
          </a:p>
          <a:p>
            <a:r>
              <a:rPr lang="en-AU" dirty="0"/>
              <a:t>All viewpoints are considered equally valid</a:t>
            </a:r>
          </a:p>
          <a:p>
            <a:r>
              <a:rPr lang="en-AU" dirty="0"/>
              <a:t>Ignores political and social structures conditioning people’s views</a:t>
            </a:r>
          </a:p>
          <a:p>
            <a:r>
              <a:rPr lang="en-AU" dirty="0"/>
              <a:t>Ignores political and social structures conditioning people’s views</a:t>
            </a:r>
          </a:p>
          <a:p>
            <a:r>
              <a:rPr lang="en-AU" dirty="0"/>
              <a:t>Ignores power relationships that constrain people’s actions</a:t>
            </a:r>
          </a:p>
          <a:p>
            <a:r>
              <a:rPr lang="en-AU" dirty="0"/>
              <a:t>Assumes improvement can occur just by changing people’s views without changing the social structures that shape our views</a:t>
            </a:r>
          </a:p>
          <a:p>
            <a:r>
              <a:rPr lang="en-AU" dirty="0"/>
              <a:t>Ignores issues of conflict and coercion and the difficulties of avoiding superficial consensus</a:t>
            </a:r>
          </a:p>
        </p:txBody>
      </p:sp>
    </p:spTree>
    <p:extLst>
      <p:ext uri="{BB962C8B-B14F-4D97-AF65-F5344CB8AC3E}">
        <p14:creationId xmlns:p14="http://schemas.microsoft.com/office/powerpoint/2010/main" val="4213092821"/>
      </p:ext>
    </p:extLst>
  </p:cSld>
  <p:clrMapOvr>
    <a:masterClrMapping/>
  </p:clrMapOvr>
  <p:transition>
    <p:random/>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vert="horz" wrap="square" lIns="90488" tIns="44450" rIns="90488" bIns="44450" numCol="1" anchor="b" anchorCtr="0" compatLnSpc="1">
            <a:prstTxWarp prst="textNoShape">
              <a:avLst/>
            </a:prstTxWarp>
            <a:normAutofit/>
          </a:bodyPr>
          <a:lstStyle/>
          <a:p>
            <a:pPr fontAlgn="auto">
              <a:spcAft>
                <a:spcPts val="0"/>
              </a:spcAft>
              <a:defRPr/>
            </a:pPr>
            <a:r>
              <a:rPr lang="en-US" dirty="0"/>
              <a:t>INF30003/80025 BIS Analysis</a:t>
            </a:r>
          </a:p>
        </p:txBody>
      </p:sp>
      <p:sp>
        <p:nvSpPr>
          <p:cNvPr id="12291" name="Rectangle 3"/>
          <p:cNvSpPr>
            <a:spLocks noGrp="1" noChangeArrowheads="1"/>
          </p:cNvSpPr>
          <p:nvPr>
            <p:ph idx="1"/>
          </p:nvPr>
        </p:nvSpPr>
        <p:spPr>
          <a:noFill/>
        </p:spPr>
        <p:txBody>
          <a:bodyPr vert="horz" wrap="square" lIns="90488" tIns="44450" rIns="90488" bIns="44450" numCol="1" anchor="t" anchorCtr="0" compatLnSpc="1">
            <a:prstTxWarp prst="textNoShape">
              <a:avLst/>
            </a:prstTxWarp>
          </a:bodyPr>
          <a:lstStyle/>
          <a:p>
            <a:r>
              <a:rPr lang="en-US" sz="2800" dirty="0"/>
              <a:t>Avison, D &amp; Fitzgerald, G 1998, </a:t>
            </a:r>
            <a:r>
              <a:rPr lang="en-US" sz="2800" i="1" dirty="0"/>
              <a:t>Information Systems </a:t>
            </a:r>
            <a:r>
              <a:rPr lang="en-AU" sz="2800" i="1" dirty="0"/>
              <a:t>Development: Methodologies, Techniques and </a:t>
            </a:r>
            <a:r>
              <a:rPr lang="en-US" sz="2800" i="1" dirty="0"/>
              <a:t>Tools</a:t>
            </a:r>
            <a:r>
              <a:rPr lang="en-US" sz="2800" dirty="0"/>
              <a:t>. Blackwell Scientific Publishers, Oxford</a:t>
            </a:r>
          </a:p>
          <a:p>
            <a:r>
              <a:rPr lang="en-US" sz="2800" dirty="0" err="1"/>
              <a:t>Checkland</a:t>
            </a:r>
            <a:r>
              <a:rPr lang="en-US" sz="2800" dirty="0"/>
              <a:t>, P.B., and Scholes, J. (1990) Soft Systems Methodology in action. Wiley, </a:t>
            </a:r>
            <a:r>
              <a:rPr lang="en-US" sz="2800" dirty="0" err="1"/>
              <a:t>Chichester</a:t>
            </a:r>
            <a:r>
              <a:rPr lang="en-US" sz="2800" dirty="0"/>
              <a:t>.</a:t>
            </a:r>
          </a:p>
        </p:txBody>
      </p:sp>
    </p:spTree>
    <p:extLst>
      <p:ext uri="{BB962C8B-B14F-4D97-AF65-F5344CB8AC3E}">
        <p14:creationId xmlns:p14="http://schemas.microsoft.com/office/powerpoint/2010/main" val="1256975485"/>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719668" y="142852"/>
            <a:ext cx="9717812" cy="608036"/>
          </a:xfrm>
        </p:spPr>
        <p:txBody>
          <a:bodyPr vert="horz" lIns="90488" tIns="44450" rIns="90488" bIns="44450" rtlCol="0" anchor="b">
            <a:normAutofit fontScale="90000"/>
          </a:bodyPr>
          <a:lstStyle/>
          <a:p>
            <a:pPr>
              <a:defRPr/>
            </a:pPr>
            <a:r>
              <a:rPr lang="en-US" sz="4000" i="1" dirty="0"/>
              <a:t>Stage 3 : Formulating Root definitions</a:t>
            </a:r>
          </a:p>
        </p:txBody>
      </p:sp>
      <p:sp>
        <p:nvSpPr>
          <p:cNvPr id="39938" name="Rectangle 3"/>
          <p:cNvSpPr>
            <a:spLocks noGrp="1" noChangeArrowheads="1"/>
          </p:cNvSpPr>
          <p:nvPr>
            <p:ph idx="1"/>
          </p:nvPr>
        </p:nvSpPr>
        <p:spPr/>
        <p:txBody>
          <a:bodyPr vert="horz" lIns="90488" tIns="44450" rIns="90488" bIns="44450" rtlCol="0">
            <a:normAutofit/>
          </a:bodyPr>
          <a:lstStyle/>
          <a:p>
            <a:pPr eaLnBrk="1" hangingPunct="1">
              <a:buFont typeface="Wingdings" pitchFamily="2" charset="2"/>
              <a:buNone/>
            </a:pPr>
            <a:endParaRPr lang="en-US"/>
          </a:p>
          <a:p>
            <a:pPr eaLnBrk="1" hangingPunct="1">
              <a:buFont typeface="Wingdings" pitchFamily="2" charset="2"/>
              <a:buNone/>
            </a:pPr>
            <a:endParaRPr lang="en-US"/>
          </a:p>
        </p:txBody>
      </p:sp>
      <p:sp>
        <p:nvSpPr>
          <p:cNvPr id="39939"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1764AB4-8086-43FB-8651-F04CB44AD684}" type="slidenum">
              <a:rPr lang="en-AU" smtClean="0"/>
              <a:pPr eaLnBrk="1" hangingPunct="1"/>
              <a:t>6</a:t>
            </a:fld>
            <a:endParaRPr lang="en-AU"/>
          </a:p>
        </p:txBody>
      </p:sp>
      <p:sp>
        <p:nvSpPr>
          <p:cNvPr id="39941" name="Rectangle 4"/>
          <p:cNvSpPr>
            <a:spLocks noChangeArrowheads="1"/>
          </p:cNvSpPr>
          <p:nvPr/>
        </p:nvSpPr>
        <p:spPr bwMode="auto">
          <a:xfrm>
            <a:off x="2362200" y="342900"/>
            <a:ext cx="77724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en-AU"/>
          </a:p>
        </p:txBody>
      </p:sp>
      <p:sp>
        <p:nvSpPr>
          <p:cNvPr id="81925" name="Oval 5"/>
          <p:cNvSpPr>
            <a:spLocks noChangeArrowheads="1"/>
          </p:cNvSpPr>
          <p:nvPr/>
        </p:nvSpPr>
        <p:spPr bwMode="auto">
          <a:xfrm>
            <a:off x="1589088" y="1730376"/>
            <a:ext cx="3054350" cy="1865313"/>
          </a:xfrm>
          <a:prstGeom prst="ellipse">
            <a:avLst/>
          </a:prstGeom>
          <a:solidFill>
            <a:srgbClr val="F76681"/>
          </a:solidFill>
          <a:ln w="12700">
            <a:noFill/>
            <a:round/>
            <a:headEnd/>
            <a:tailEnd/>
          </a:ln>
          <a:effectLst>
            <a:outerShdw dist="107763" dir="2700000" algn="ctr" rotWithShape="0">
              <a:schemeClr val="bg2">
                <a:alpha val="50000"/>
              </a:schemeClr>
            </a:outerShdw>
          </a:effectLst>
        </p:spPr>
        <p:txBody>
          <a:bodyPr wrap="none" anchor="ctr"/>
          <a:lstStyle/>
          <a:p>
            <a:pPr>
              <a:defRPr/>
            </a:pPr>
            <a:endParaRPr lang="en-US"/>
          </a:p>
        </p:txBody>
      </p:sp>
      <p:sp>
        <p:nvSpPr>
          <p:cNvPr id="39943" name="Rectangle 6"/>
          <p:cNvSpPr>
            <a:spLocks noChangeArrowheads="1"/>
          </p:cNvSpPr>
          <p:nvPr/>
        </p:nvSpPr>
        <p:spPr bwMode="auto">
          <a:xfrm>
            <a:off x="1846263" y="1973263"/>
            <a:ext cx="2590800" cy="1370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2800" b="1">
                <a:latin typeface="Times New Roman" pitchFamily="18" charset="0"/>
              </a:rPr>
              <a:t>1.  The problem</a:t>
            </a:r>
          </a:p>
          <a:p>
            <a:pPr algn="ctr" eaLnBrk="0" hangingPunct="0"/>
            <a:r>
              <a:rPr lang="en-US" sz="2800" b="1">
                <a:latin typeface="Times New Roman" pitchFamily="18" charset="0"/>
              </a:rPr>
              <a:t>situation:</a:t>
            </a:r>
          </a:p>
          <a:p>
            <a:pPr algn="ctr" eaLnBrk="0" hangingPunct="0"/>
            <a:r>
              <a:rPr lang="en-US" sz="2800" b="1">
                <a:latin typeface="Times New Roman" pitchFamily="18" charset="0"/>
              </a:rPr>
              <a:t>unstructured</a:t>
            </a:r>
          </a:p>
        </p:txBody>
      </p:sp>
      <p:sp>
        <p:nvSpPr>
          <p:cNvPr id="81927" name="Oval 7"/>
          <p:cNvSpPr>
            <a:spLocks noChangeArrowheads="1"/>
          </p:cNvSpPr>
          <p:nvPr/>
        </p:nvSpPr>
        <p:spPr bwMode="auto">
          <a:xfrm>
            <a:off x="5286376" y="2286000"/>
            <a:ext cx="3833813" cy="1739900"/>
          </a:xfrm>
          <a:prstGeom prst="ellipse">
            <a:avLst/>
          </a:prstGeom>
          <a:solidFill>
            <a:srgbClr val="EF9100"/>
          </a:solidFill>
          <a:ln w="12700">
            <a:noFill/>
            <a:round/>
            <a:headEnd/>
            <a:tailEnd/>
          </a:ln>
          <a:effectLst>
            <a:outerShdw dist="107763" dir="2700000" algn="ctr" rotWithShape="0">
              <a:schemeClr val="bg2">
                <a:alpha val="50000"/>
              </a:schemeClr>
            </a:outerShdw>
          </a:effectLst>
        </p:spPr>
        <p:txBody>
          <a:bodyPr wrap="none" anchor="ctr"/>
          <a:lstStyle/>
          <a:p>
            <a:pPr>
              <a:defRPr/>
            </a:pPr>
            <a:endParaRPr lang="en-US"/>
          </a:p>
        </p:txBody>
      </p:sp>
      <p:sp>
        <p:nvSpPr>
          <p:cNvPr id="39945" name="Rectangle 8"/>
          <p:cNvSpPr>
            <a:spLocks noChangeArrowheads="1"/>
          </p:cNvSpPr>
          <p:nvPr/>
        </p:nvSpPr>
        <p:spPr bwMode="auto">
          <a:xfrm>
            <a:off x="5867400" y="2403476"/>
            <a:ext cx="2679700" cy="13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2800" b="1">
                <a:latin typeface="Times New Roman" pitchFamily="18" charset="0"/>
              </a:rPr>
              <a:t>2.  The problem </a:t>
            </a:r>
          </a:p>
          <a:p>
            <a:pPr algn="ctr" eaLnBrk="0" hangingPunct="0"/>
            <a:r>
              <a:rPr lang="en-US" sz="2800" b="1">
                <a:latin typeface="Times New Roman" pitchFamily="18" charset="0"/>
              </a:rPr>
              <a:t>situation </a:t>
            </a:r>
          </a:p>
          <a:p>
            <a:pPr algn="ctr" eaLnBrk="0" hangingPunct="0"/>
            <a:r>
              <a:rPr lang="en-US" sz="2800" b="1">
                <a:latin typeface="Times New Roman" pitchFamily="18" charset="0"/>
              </a:rPr>
              <a:t>expressed</a:t>
            </a:r>
          </a:p>
        </p:txBody>
      </p:sp>
      <p:sp>
        <p:nvSpPr>
          <p:cNvPr id="81929" name="Oval 9"/>
          <p:cNvSpPr>
            <a:spLocks noChangeArrowheads="1"/>
          </p:cNvSpPr>
          <p:nvPr/>
        </p:nvSpPr>
        <p:spPr bwMode="auto">
          <a:xfrm>
            <a:off x="6596063" y="4619625"/>
            <a:ext cx="3548062" cy="1881188"/>
          </a:xfrm>
          <a:prstGeom prst="ellipse">
            <a:avLst/>
          </a:prstGeom>
          <a:solidFill>
            <a:srgbClr val="FAFD00"/>
          </a:solidFill>
          <a:ln w="12700">
            <a:noFill/>
            <a:round/>
            <a:headEnd/>
            <a:tailEnd/>
          </a:ln>
          <a:effectLst>
            <a:outerShdw dist="107763" dir="2700000" algn="ctr" rotWithShape="0">
              <a:schemeClr val="bg2">
                <a:alpha val="50000"/>
              </a:schemeClr>
            </a:outerShdw>
          </a:effectLst>
        </p:spPr>
        <p:txBody>
          <a:bodyPr wrap="none" anchor="ctr"/>
          <a:lstStyle/>
          <a:p>
            <a:pPr>
              <a:defRPr/>
            </a:pPr>
            <a:endParaRPr lang="en-US"/>
          </a:p>
        </p:txBody>
      </p:sp>
      <p:sp>
        <p:nvSpPr>
          <p:cNvPr id="39947" name="Rectangle 10"/>
          <p:cNvSpPr>
            <a:spLocks noChangeArrowheads="1"/>
          </p:cNvSpPr>
          <p:nvPr/>
        </p:nvSpPr>
        <p:spPr bwMode="auto">
          <a:xfrm>
            <a:off x="7129683" y="4781550"/>
            <a:ext cx="2580836" cy="1382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eaLnBrk="0" hangingPunct="0"/>
            <a:r>
              <a:rPr lang="en-US" sz="2800" b="1" i="1">
                <a:latin typeface="Times New Roman" pitchFamily="18" charset="0"/>
              </a:rPr>
              <a:t>3.  Root</a:t>
            </a:r>
          </a:p>
          <a:p>
            <a:pPr algn="ctr" eaLnBrk="0" hangingPunct="0"/>
            <a:r>
              <a:rPr lang="en-US" sz="2800" b="1" i="1">
                <a:latin typeface="Times New Roman" pitchFamily="18" charset="0"/>
              </a:rPr>
              <a:t>definitions of</a:t>
            </a:r>
          </a:p>
          <a:p>
            <a:pPr algn="ctr" eaLnBrk="0" hangingPunct="0"/>
            <a:r>
              <a:rPr lang="en-US" sz="2800" b="1" i="1">
                <a:latin typeface="Times New Roman" pitchFamily="18" charset="0"/>
              </a:rPr>
              <a:t>relevant systems</a:t>
            </a:r>
          </a:p>
        </p:txBody>
      </p:sp>
      <p:sp>
        <p:nvSpPr>
          <p:cNvPr id="39948" name="Line 11"/>
          <p:cNvSpPr>
            <a:spLocks noChangeShapeType="1"/>
          </p:cNvSpPr>
          <p:nvPr/>
        </p:nvSpPr>
        <p:spPr bwMode="auto">
          <a:xfrm>
            <a:off x="4667250" y="2809875"/>
            <a:ext cx="666750" cy="357188"/>
          </a:xfrm>
          <a:prstGeom prst="line">
            <a:avLst/>
          </a:prstGeom>
          <a:noFill/>
          <a:ln w="508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39949" name="Line 12"/>
          <p:cNvSpPr>
            <a:spLocks noChangeShapeType="1"/>
          </p:cNvSpPr>
          <p:nvPr/>
        </p:nvSpPr>
        <p:spPr bwMode="auto">
          <a:xfrm>
            <a:off x="7192964" y="4049713"/>
            <a:ext cx="427037" cy="641350"/>
          </a:xfrm>
          <a:prstGeom prst="line">
            <a:avLst/>
          </a:prstGeom>
          <a:noFill/>
          <a:ln w="508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AU"/>
          </a:p>
        </p:txBody>
      </p:sp>
      <p:sp>
        <p:nvSpPr>
          <p:cNvPr id="39950" name="Rectangle 13"/>
          <p:cNvSpPr>
            <a:spLocks noChangeArrowheads="1"/>
          </p:cNvSpPr>
          <p:nvPr/>
        </p:nvSpPr>
        <p:spPr bwMode="auto">
          <a:xfrm>
            <a:off x="2243139" y="4178301"/>
            <a:ext cx="19526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2800" b="1">
                <a:latin typeface="Times New Roman" pitchFamily="18" charset="0"/>
              </a:rPr>
              <a:t>Real World</a:t>
            </a:r>
          </a:p>
        </p:txBody>
      </p:sp>
      <p:sp>
        <p:nvSpPr>
          <p:cNvPr id="39951" name="Rectangle 14"/>
          <p:cNvSpPr>
            <a:spLocks noChangeArrowheads="1"/>
          </p:cNvSpPr>
          <p:nvPr/>
        </p:nvSpPr>
        <p:spPr bwMode="auto">
          <a:xfrm>
            <a:off x="2862263" y="5087938"/>
            <a:ext cx="29019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eaLnBrk="0" hangingPunct="0"/>
            <a:r>
              <a:rPr lang="en-US" sz="2800" b="1">
                <a:latin typeface="Times New Roman" pitchFamily="18" charset="0"/>
              </a:rPr>
              <a:t>Systems Thinking</a:t>
            </a:r>
          </a:p>
        </p:txBody>
      </p:sp>
      <p:sp>
        <p:nvSpPr>
          <p:cNvPr id="39952" name="Arc 16"/>
          <p:cNvSpPr>
            <a:spLocks/>
          </p:cNvSpPr>
          <p:nvPr/>
        </p:nvSpPr>
        <p:spPr bwMode="auto">
          <a:xfrm rot="10800000">
            <a:off x="2382839" y="2784476"/>
            <a:ext cx="7786687" cy="2143125"/>
          </a:xfrm>
          <a:custGeom>
            <a:avLst/>
            <a:gdLst>
              <a:gd name="T0" fmla="*/ 0 w 21600"/>
              <a:gd name="T1" fmla="*/ 212638107 h 21600"/>
              <a:gd name="T2" fmla="*/ 2147483647 w 21600"/>
              <a:gd name="T3" fmla="*/ 0 h 21600"/>
              <a:gd name="T4" fmla="*/ 2147483647 w 21600"/>
              <a:gd name="T5" fmla="*/ 21263810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0" y="21600"/>
                </a:moveTo>
                <a:cubicBezTo>
                  <a:pt x="0" y="9672"/>
                  <a:pt x="9668" y="2"/>
                  <a:pt x="21596" y="0"/>
                </a:cubicBezTo>
              </a:path>
              <a:path w="21600" h="21600" stroke="0" extrusionOk="0">
                <a:moveTo>
                  <a:pt x="0" y="21600"/>
                </a:moveTo>
                <a:cubicBezTo>
                  <a:pt x="0" y="9672"/>
                  <a:pt x="9668" y="2"/>
                  <a:pt x="21596" y="0"/>
                </a:cubicBezTo>
                <a:lnTo>
                  <a:pt x="21600" y="21600"/>
                </a:lnTo>
                <a:close/>
              </a:path>
            </a:pathLst>
          </a:custGeom>
          <a:noFill/>
          <a:ln w="50800" cap="rnd">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a:lstStyle/>
          <a:p>
            <a:endParaRPr lang="en-AU"/>
          </a:p>
        </p:txBody>
      </p:sp>
      <p:sp>
        <p:nvSpPr>
          <p:cNvPr id="81937" name="AutoShape 17"/>
          <p:cNvSpPr>
            <a:spLocks noChangeArrowheads="1"/>
          </p:cNvSpPr>
          <p:nvPr/>
        </p:nvSpPr>
        <p:spPr bwMode="auto">
          <a:xfrm>
            <a:off x="7197725" y="4864100"/>
            <a:ext cx="534988" cy="368300"/>
          </a:xfrm>
          <a:prstGeom prst="star5">
            <a:avLst/>
          </a:prstGeom>
          <a:solidFill>
            <a:schemeClr val="accent1"/>
          </a:solidFill>
          <a:ln w="12700">
            <a:solidFill>
              <a:schemeClr val="tx1"/>
            </a:solidFill>
            <a:miter lim="800000"/>
            <a:headEnd/>
            <a:tailEnd/>
          </a:ln>
          <a:effectLst/>
        </p:spPr>
        <p:txBody>
          <a:bodyPr wrap="none" anchor="ctr"/>
          <a:lstStyle/>
          <a:p>
            <a:pPr>
              <a:defRPr/>
            </a:pPr>
            <a:endParaRPr lang="en-US"/>
          </a:p>
        </p:txBody>
      </p:sp>
    </p:spTree>
    <p:extLst>
      <p:ext uri="{BB962C8B-B14F-4D97-AF65-F5344CB8AC3E}">
        <p14:creationId xmlns:p14="http://schemas.microsoft.com/office/powerpoint/2010/main" val="1287926394"/>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2424114" y="156755"/>
            <a:ext cx="8974137" cy="574766"/>
          </a:xfrm>
        </p:spPr>
        <p:txBody>
          <a:bodyPr vert="horz" lIns="90488" tIns="44450" rIns="90488" bIns="44450" rtlCol="0" anchor="b">
            <a:noAutofit/>
          </a:bodyPr>
          <a:lstStyle/>
          <a:p>
            <a:pPr>
              <a:defRPr/>
            </a:pPr>
            <a:br>
              <a:rPr lang="en-US" sz="2800" i="1" dirty="0"/>
            </a:br>
            <a:r>
              <a:rPr lang="en-US" sz="2800" i="1" dirty="0"/>
              <a:t> Stage 3 : Formulating Root Definitions</a:t>
            </a:r>
            <a:endParaRPr lang="en-US" sz="2800" dirty="0"/>
          </a:p>
        </p:txBody>
      </p:sp>
      <p:sp>
        <p:nvSpPr>
          <p:cNvPr id="40962" name="Rectangle 3"/>
          <p:cNvSpPr>
            <a:spLocks noGrp="1" noChangeArrowheads="1"/>
          </p:cNvSpPr>
          <p:nvPr>
            <p:ph idx="1"/>
          </p:nvPr>
        </p:nvSpPr>
        <p:spPr>
          <a:xfrm>
            <a:off x="1919288" y="2060575"/>
            <a:ext cx="8539162" cy="4114800"/>
          </a:xfrm>
        </p:spPr>
        <p:txBody>
          <a:bodyPr vert="horz" lIns="90488" tIns="44450" rIns="90488" bIns="44450" rtlCol="0">
            <a:normAutofit/>
          </a:bodyPr>
          <a:lstStyle/>
          <a:p>
            <a:pPr eaLnBrk="1" hangingPunct="1"/>
            <a:r>
              <a:rPr lang="en-US" dirty="0"/>
              <a:t> Given these ideas from the finding out stage, at stage 3 we generate definitions or descriptions of systems whose </a:t>
            </a:r>
            <a:r>
              <a:rPr lang="en-US" dirty="0" err="1"/>
              <a:t>modelling</a:t>
            </a:r>
            <a:r>
              <a:rPr lang="en-US" dirty="0"/>
              <a:t> would</a:t>
            </a:r>
            <a:r>
              <a:rPr lang="en-US" b="1" i="1" dirty="0"/>
              <a:t> potentially </a:t>
            </a:r>
            <a:r>
              <a:rPr lang="en-US" dirty="0"/>
              <a:t>be</a:t>
            </a:r>
            <a:r>
              <a:rPr lang="en-US" b="1" i="1" dirty="0"/>
              <a:t> relevant </a:t>
            </a:r>
            <a:r>
              <a:rPr lang="en-US" dirty="0"/>
              <a:t>to providing learning and insight into the problem situation.</a:t>
            </a:r>
          </a:p>
          <a:p>
            <a:pPr eaLnBrk="1" hangingPunct="1"/>
            <a:r>
              <a:rPr lang="en-US" dirty="0"/>
              <a:t>These definitions are called </a:t>
            </a:r>
            <a:r>
              <a:rPr lang="en-US" b="1" i="1" dirty="0"/>
              <a:t>Root Definitions (RDs). </a:t>
            </a:r>
            <a:r>
              <a:rPr lang="en-US" dirty="0"/>
              <a:t>They should describe </a:t>
            </a:r>
            <a:r>
              <a:rPr lang="en-US" b="1" i="1" dirty="0"/>
              <a:t>the core or essence </a:t>
            </a:r>
            <a:r>
              <a:rPr lang="en-US" dirty="0"/>
              <a:t>of the human activity to be </a:t>
            </a:r>
            <a:r>
              <a:rPr lang="en-US" dirty="0" err="1"/>
              <a:t>modelled</a:t>
            </a:r>
            <a:r>
              <a:rPr lang="en-US" dirty="0"/>
              <a:t>. </a:t>
            </a:r>
          </a:p>
        </p:txBody>
      </p:sp>
      <p:sp>
        <p:nvSpPr>
          <p:cNvPr id="40963"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7860709-8C1A-4B60-9356-06489BA0C818}" type="slidenum">
              <a:rPr lang="en-AU" smtClean="0"/>
              <a:pPr eaLnBrk="1" hangingPunct="1"/>
              <a:t>7</a:t>
            </a:fld>
            <a:endParaRPr lang="en-AU"/>
          </a:p>
        </p:txBody>
      </p:sp>
    </p:spTree>
    <p:extLst>
      <p:ext uri="{BB962C8B-B14F-4D97-AF65-F5344CB8AC3E}">
        <p14:creationId xmlns:p14="http://schemas.microsoft.com/office/powerpoint/2010/main" val="262435365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96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992313" y="260350"/>
            <a:ext cx="8229600" cy="484233"/>
          </a:xfrm>
        </p:spPr>
        <p:txBody>
          <a:bodyPr vert="horz" lIns="90488" tIns="44450" rIns="90488" bIns="44450" rtlCol="0" anchor="ctr">
            <a:normAutofit fontScale="90000"/>
          </a:bodyPr>
          <a:lstStyle/>
          <a:p>
            <a:pPr>
              <a:defRPr/>
            </a:pPr>
            <a:r>
              <a:rPr lang="en-US" dirty="0"/>
              <a:t>Stages of SSM (</a:t>
            </a:r>
            <a:r>
              <a:rPr lang="en-US" dirty="0" err="1"/>
              <a:t>cont</a:t>
            </a:r>
            <a:r>
              <a:rPr lang="en-US" dirty="0"/>
              <a:t>)</a:t>
            </a:r>
          </a:p>
        </p:txBody>
      </p:sp>
      <p:sp>
        <p:nvSpPr>
          <p:cNvPr id="41986" name="Rectangle 3"/>
          <p:cNvSpPr>
            <a:spLocks noGrp="1" noChangeArrowheads="1"/>
          </p:cNvSpPr>
          <p:nvPr>
            <p:ph idx="1"/>
          </p:nvPr>
        </p:nvSpPr>
        <p:spPr>
          <a:xfrm>
            <a:off x="2351088" y="1412875"/>
            <a:ext cx="7772400" cy="4076700"/>
          </a:xfrm>
        </p:spPr>
        <p:txBody>
          <a:bodyPr vert="horz" lIns="90488" tIns="44450" rIns="90488" bIns="44450" rtlCol="0">
            <a:normAutofit/>
          </a:bodyPr>
          <a:lstStyle/>
          <a:p>
            <a:pPr eaLnBrk="1" hangingPunct="1"/>
            <a:r>
              <a:rPr lang="en-US" b="1" dirty="0"/>
              <a:t>Stage 3:     </a:t>
            </a:r>
            <a:r>
              <a:rPr lang="en-US" b="1" i="1" dirty="0"/>
              <a:t>Formulating Root Definitions</a:t>
            </a:r>
            <a:endParaRPr lang="en-US" dirty="0"/>
          </a:p>
          <a:p>
            <a:pPr lvl="1" eaLnBrk="1" hangingPunct="1"/>
            <a:r>
              <a:rPr lang="en-US" dirty="0"/>
              <a:t>relevant systems expanded to concise verbal statement</a:t>
            </a:r>
          </a:p>
          <a:p>
            <a:pPr lvl="1" eaLnBrk="1" hangingPunct="1"/>
            <a:r>
              <a:rPr lang="en-US" dirty="0" err="1"/>
              <a:t>idealised</a:t>
            </a:r>
            <a:r>
              <a:rPr lang="en-US" dirty="0"/>
              <a:t> view of relevant system</a:t>
            </a:r>
          </a:p>
          <a:p>
            <a:pPr lvl="1" eaLnBrk="1" hangingPunct="1"/>
            <a:r>
              <a:rPr lang="en-US" dirty="0"/>
              <a:t>essence of </a:t>
            </a:r>
          </a:p>
          <a:p>
            <a:pPr lvl="2" eaLnBrk="1" hangingPunct="1"/>
            <a:r>
              <a:rPr lang="en-US" sz="2200" dirty="0"/>
              <a:t>what should be done</a:t>
            </a:r>
          </a:p>
          <a:p>
            <a:pPr lvl="2" eaLnBrk="1" hangingPunct="1"/>
            <a:r>
              <a:rPr lang="en-US" sz="2200" dirty="0"/>
              <a:t>why it is to be done</a:t>
            </a:r>
          </a:p>
          <a:p>
            <a:pPr lvl="2" eaLnBrk="1" hangingPunct="1"/>
            <a:r>
              <a:rPr lang="en-US" sz="2200" dirty="0"/>
              <a:t>who is to do it</a:t>
            </a:r>
          </a:p>
          <a:p>
            <a:pPr lvl="2" eaLnBrk="1" hangingPunct="1"/>
            <a:r>
              <a:rPr lang="en-US" sz="2200" dirty="0"/>
              <a:t>who benefits/suffers</a:t>
            </a:r>
          </a:p>
          <a:p>
            <a:pPr lvl="2" eaLnBrk="1" hangingPunct="1"/>
            <a:r>
              <a:rPr lang="en-US" sz="2200" dirty="0"/>
              <a:t>what environmental constraints exist</a:t>
            </a:r>
          </a:p>
        </p:txBody>
      </p:sp>
      <p:sp>
        <p:nvSpPr>
          <p:cNvPr id="41987"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F774904-A443-4137-BE80-D7697CDBD86D}" type="slidenum">
              <a:rPr lang="en-AU" smtClean="0"/>
              <a:pPr eaLnBrk="1" hangingPunct="1"/>
              <a:t>8</a:t>
            </a:fld>
            <a:endParaRPr lang="en-AU"/>
          </a:p>
        </p:txBody>
      </p:sp>
    </p:spTree>
    <p:extLst>
      <p:ext uri="{BB962C8B-B14F-4D97-AF65-F5344CB8AC3E}">
        <p14:creationId xmlns:p14="http://schemas.microsoft.com/office/powerpoint/2010/main" val="217818862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98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986">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1986">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1986">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1986">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1986">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1986">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992313" y="333375"/>
            <a:ext cx="8229600" cy="437334"/>
          </a:xfrm>
        </p:spPr>
        <p:txBody>
          <a:bodyPr vert="horz" lIns="90488" tIns="44450" rIns="90488" bIns="44450" rtlCol="0" anchor="ctr">
            <a:normAutofit fontScale="90000"/>
          </a:bodyPr>
          <a:lstStyle/>
          <a:p>
            <a:pPr>
              <a:defRPr/>
            </a:pPr>
            <a:r>
              <a:rPr lang="en-US" dirty="0"/>
              <a:t>Root definitions (</a:t>
            </a:r>
            <a:r>
              <a:rPr lang="en-US" dirty="0" err="1"/>
              <a:t>cont</a:t>
            </a:r>
            <a:r>
              <a:rPr lang="en-US" dirty="0"/>
              <a:t>)</a:t>
            </a:r>
          </a:p>
        </p:txBody>
      </p:sp>
      <p:sp>
        <p:nvSpPr>
          <p:cNvPr id="18435" name="Rectangle 3"/>
          <p:cNvSpPr>
            <a:spLocks noGrp="1" noChangeArrowheads="1"/>
          </p:cNvSpPr>
          <p:nvPr>
            <p:ph idx="1"/>
          </p:nvPr>
        </p:nvSpPr>
        <p:spPr>
          <a:xfrm>
            <a:off x="2351088" y="1700213"/>
            <a:ext cx="7885112" cy="4114800"/>
          </a:xfrm>
        </p:spPr>
        <p:txBody>
          <a:bodyPr vert="horz" lIns="90488" tIns="44450" rIns="90488" bIns="44450" rtlCol="0">
            <a:normAutofit fontScale="92500"/>
          </a:bodyPr>
          <a:lstStyle/>
          <a:p>
            <a:pPr marL="365760" indent="-256032">
              <a:buFont typeface="Wingdings 3"/>
              <a:buChar char=""/>
              <a:defRPr/>
            </a:pPr>
            <a:r>
              <a:rPr lang="en-US" b="1" dirty="0"/>
              <a:t>C</a:t>
            </a:r>
            <a:r>
              <a:rPr lang="en-US" dirty="0"/>
              <a:t>ustomers  </a:t>
            </a:r>
            <a:r>
              <a:rPr lang="en-US" sz="2000" dirty="0"/>
              <a:t>         </a:t>
            </a:r>
            <a:r>
              <a:rPr lang="en-US" sz="2400" dirty="0"/>
              <a:t>victims/beneficiaries of activity</a:t>
            </a:r>
          </a:p>
          <a:p>
            <a:pPr marL="365760" indent="-256032">
              <a:buFont typeface="Wingdings 3"/>
              <a:buChar char=""/>
              <a:defRPr/>
            </a:pPr>
            <a:r>
              <a:rPr lang="en-US" b="1" dirty="0"/>
              <a:t>A</a:t>
            </a:r>
            <a:r>
              <a:rPr lang="en-US" dirty="0"/>
              <a:t>ctors	           </a:t>
            </a:r>
            <a:r>
              <a:rPr lang="en-US" sz="2400" dirty="0"/>
              <a:t>those who perform activities</a:t>
            </a:r>
          </a:p>
          <a:p>
            <a:pPr marL="365760" indent="-256032">
              <a:buFont typeface="Wingdings 3"/>
              <a:buChar char=""/>
              <a:defRPr/>
            </a:pPr>
            <a:r>
              <a:rPr lang="en-US" b="1" dirty="0"/>
              <a:t>T</a:t>
            </a:r>
            <a:r>
              <a:rPr lang="en-US" dirty="0"/>
              <a:t>ransformation    </a:t>
            </a:r>
            <a:r>
              <a:rPr lang="en-US" sz="2400" dirty="0"/>
              <a:t>activity that transforms I to O</a:t>
            </a:r>
          </a:p>
          <a:p>
            <a:pPr marL="365760" indent="-256032">
              <a:buFont typeface="Wingdings 3"/>
              <a:buChar char=""/>
              <a:defRPr/>
            </a:pPr>
            <a:r>
              <a:rPr lang="en-US" b="1" dirty="0"/>
              <a:t>W</a:t>
            </a:r>
            <a:r>
              <a:rPr lang="en-US" dirty="0"/>
              <a:t>eltanschauung  </a:t>
            </a:r>
            <a:r>
              <a:rPr lang="en-US" sz="2400" dirty="0"/>
              <a:t>view of world that makes RD `				  meaningful in context</a:t>
            </a:r>
          </a:p>
          <a:p>
            <a:pPr marL="365760" indent="-256032">
              <a:buFont typeface="Wingdings 3"/>
              <a:buChar char=""/>
              <a:defRPr/>
            </a:pPr>
            <a:r>
              <a:rPr lang="en-US" b="1" dirty="0"/>
              <a:t>O</a:t>
            </a:r>
            <a:r>
              <a:rPr lang="en-US" dirty="0"/>
              <a:t>wners		  </a:t>
            </a:r>
            <a:r>
              <a:rPr lang="en-US" sz="2400" dirty="0"/>
              <a:t>those who can stop activity</a:t>
            </a:r>
            <a:endParaRPr lang="en-US" dirty="0"/>
          </a:p>
          <a:p>
            <a:pPr marL="365760" indent="-256032">
              <a:buFont typeface="Wingdings 3"/>
              <a:buChar char=""/>
              <a:defRPr/>
            </a:pPr>
            <a:r>
              <a:rPr lang="en-US" b="1" dirty="0"/>
              <a:t>E</a:t>
            </a:r>
            <a:r>
              <a:rPr lang="en-US" dirty="0"/>
              <a:t>nvironment	  </a:t>
            </a:r>
            <a:r>
              <a:rPr lang="en-US" sz="2400" dirty="0"/>
              <a:t>constraints that impinge upon 					system</a:t>
            </a:r>
          </a:p>
          <a:p>
            <a:pPr marL="365760" indent="-256032">
              <a:buNone/>
              <a:defRPr/>
            </a:pPr>
            <a:endParaRPr lang="en-US" sz="2400" b="1" i="1" dirty="0"/>
          </a:p>
          <a:p>
            <a:pPr marL="365760" indent="-256032" algn="ctr">
              <a:buNone/>
              <a:defRPr/>
            </a:pPr>
            <a:r>
              <a:rPr lang="en-US" b="1" i="1" dirty="0"/>
              <a:t>Consider </a:t>
            </a:r>
            <a:r>
              <a:rPr lang="en-US" b="1" i="1" dirty="0" err="1"/>
              <a:t>Ts</a:t>
            </a:r>
            <a:r>
              <a:rPr lang="en-US" b="1" i="1" dirty="0"/>
              <a:t> and </a:t>
            </a:r>
            <a:r>
              <a:rPr lang="en-US" b="1" i="1" dirty="0" err="1"/>
              <a:t>Ws</a:t>
            </a:r>
            <a:r>
              <a:rPr lang="en-US" b="1" i="1" dirty="0"/>
              <a:t> first!</a:t>
            </a:r>
          </a:p>
        </p:txBody>
      </p:sp>
      <p:sp>
        <p:nvSpPr>
          <p:cNvPr id="43011"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F639FE6-F31F-4B17-9E56-A54383B62710}" type="slidenum">
              <a:rPr lang="en-AU" smtClean="0"/>
              <a:pPr eaLnBrk="1" hangingPunct="1"/>
              <a:t>9</a:t>
            </a:fld>
            <a:endParaRPr lang="en-AU"/>
          </a:p>
        </p:txBody>
      </p:sp>
    </p:spTree>
    <p:extLst>
      <p:ext uri="{BB962C8B-B14F-4D97-AF65-F5344CB8AC3E}">
        <p14:creationId xmlns:p14="http://schemas.microsoft.com/office/powerpoint/2010/main" val="187766837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43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43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43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43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43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43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uild="p"/>
    </p:bldLst>
  </p:timing>
</p:sld>
</file>

<file path=ppt/theme/theme1.xml><?xml version="1.0" encoding="utf-8"?>
<a:theme xmlns:a="http://schemas.openxmlformats.org/drawingml/2006/main" name="1_DB2">
  <a:themeElements>
    <a:clrScheme name="1_DB2 5">
      <a:dk1>
        <a:srgbClr val="000000"/>
      </a:dk1>
      <a:lt1>
        <a:srgbClr val="FFFFFF"/>
      </a:lt1>
      <a:dk2>
        <a:srgbClr val="003366"/>
      </a:dk2>
      <a:lt2>
        <a:srgbClr val="EAEAEA"/>
      </a:lt2>
      <a:accent1>
        <a:srgbClr val="FFFFFF"/>
      </a:accent1>
      <a:accent2>
        <a:srgbClr val="DDDDDD"/>
      </a:accent2>
      <a:accent3>
        <a:srgbClr val="FFFFFF"/>
      </a:accent3>
      <a:accent4>
        <a:srgbClr val="000000"/>
      </a:accent4>
      <a:accent5>
        <a:srgbClr val="FFFFFF"/>
      </a:accent5>
      <a:accent6>
        <a:srgbClr val="C8C8C8"/>
      </a:accent6>
      <a:hlink>
        <a:srgbClr val="336699"/>
      </a:hlink>
      <a:folHlink>
        <a:srgbClr val="9A0000"/>
      </a:folHlink>
    </a:clrScheme>
    <a:fontScheme name="1_DB2">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
            <a:schemeClr val="bg1"/>
          </a:buClr>
          <a:buSzPct val="100000"/>
          <a:buFont typeface="Wingdings" pitchFamily="2" charset="2"/>
          <a:buNone/>
          <a:tabLst/>
          <a:defRPr kumimoji="0" lang="en-US" sz="20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
            <a:schemeClr val="bg1"/>
          </a:buClr>
          <a:buSzPct val="100000"/>
          <a:buFont typeface="Wingdings" pitchFamily="2" charset="2"/>
          <a:buNone/>
          <a:tabLst/>
          <a:defRPr kumimoji="0" lang="en-US" sz="20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1_DB2 1">
        <a:dk1>
          <a:srgbClr val="356677"/>
        </a:dk1>
        <a:lt1>
          <a:srgbClr val="FFFFFF"/>
        </a:lt1>
        <a:dk2>
          <a:srgbClr val="3E798E"/>
        </a:dk2>
        <a:lt2>
          <a:srgbClr val="FFFFCC"/>
        </a:lt2>
        <a:accent1>
          <a:srgbClr val="7FA0B1"/>
        </a:accent1>
        <a:accent2>
          <a:srgbClr val="3A7184"/>
        </a:accent2>
        <a:accent3>
          <a:srgbClr val="AFBEC6"/>
        </a:accent3>
        <a:accent4>
          <a:srgbClr val="DADADA"/>
        </a:accent4>
        <a:accent5>
          <a:srgbClr val="C0CDD5"/>
        </a:accent5>
        <a:accent6>
          <a:srgbClr val="346677"/>
        </a:accent6>
        <a:hlink>
          <a:srgbClr val="FFBF0B"/>
        </a:hlink>
        <a:folHlink>
          <a:srgbClr val="CC9900"/>
        </a:folHlink>
      </a:clrScheme>
      <a:clrMap bg1="dk2" tx1="lt1" bg2="dk1" tx2="lt2" accent1="accent1" accent2="accent2" accent3="accent3" accent4="accent4" accent5="accent5" accent6="accent6" hlink="hlink" folHlink="folHlink"/>
    </a:extraClrScheme>
    <a:extraClrScheme>
      <a:clrScheme name="1_DB2 2">
        <a:dk1>
          <a:srgbClr val="000000"/>
        </a:dk1>
        <a:lt1>
          <a:srgbClr val="EAEAEA"/>
        </a:lt1>
        <a:dk2>
          <a:srgbClr val="003366"/>
        </a:dk2>
        <a:lt2>
          <a:srgbClr val="EAEAEA"/>
        </a:lt2>
        <a:accent1>
          <a:srgbClr val="FFFFFF"/>
        </a:accent1>
        <a:accent2>
          <a:srgbClr val="DDDDDD"/>
        </a:accent2>
        <a:accent3>
          <a:srgbClr val="F3F3F3"/>
        </a:accent3>
        <a:accent4>
          <a:srgbClr val="000000"/>
        </a:accent4>
        <a:accent5>
          <a:srgbClr val="FFFFFF"/>
        </a:accent5>
        <a:accent6>
          <a:srgbClr val="C8C8C8"/>
        </a:accent6>
        <a:hlink>
          <a:srgbClr val="336699"/>
        </a:hlink>
        <a:folHlink>
          <a:srgbClr val="9A0000"/>
        </a:folHlink>
      </a:clrScheme>
      <a:clrMap bg1="lt1" tx1="dk1" bg2="lt2" tx2="dk2" accent1="accent1" accent2="accent2" accent3="accent3" accent4="accent4" accent5="accent5" accent6="accent6" hlink="hlink" folHlink="folHlink"/>
    </a:extraClrScheme>
    <a:extraClrScheme>
      <a:clrScheme name="1_DB2 3">
        <a:dk1>
          <a:srgbClr val="000000"/>
        </a:dk1>
        <a:lt1>
          <a:srgbClr val="EAEAEA"/>
        </a:lt1>
        <a:dk2>
          <a:srgbClr val="000000"/>
        </a:dk2>
        <a:lt2>
          <a:srgbClr val="EAEAEA"/>
        </a:lt2>
        <a:accent1>
          <a:srgbClr val="FFFFFF"/>
        </a:accent1>
        <a:accent2>
          <a:srgbClr val="DDDDDD"/>
        </a:accent2>
        <a:accent3>
          <a:srgbClr val="F3F3F3"/>
        </a:accent3>
        <a:accent4>
          <a:srgbClr val="000000"/>
        </a:accent4>
        <a:accent5>
          <a:srgbClr val="FFFFFF"/>
        </a:accent5>
        <a:accent6>
          <a:srgbClr val="C8C8C8"/>
        </a:accent6>
        <a:hlink>
          <a:srgbClr val="777777"/>
        </a:hlink>
        <a:folHlink>
          <a:srgbClr val="969696"/>
        </a:folHlink>
      </a:clrScheme>
      <a:clrMap bg1="lt1" tx1="dk1" bg2="lt2" tx2="dk2" accent1="accent1" accent2="accent2" accent3="accent3" accent4="accent4" accent5="accent5" accent6="accent6" hlink="hlink" folHlink="folHlink"/>
    </a:extraClrScheme>
    <a:extraClrScheme>
      <a:clrScheme name="1_DB2 4">
        <a:dk1>
          <a:srgbClr val="492417"/>
        </a:dk1>
        <a:lt1>
          <a:srgbClr val="D4D5C3"/>
        </a:lt1>
        <a:dk2>
          <a:srgbClr val="6E4900"/>
        </a:dk2>
        <a:lt2>
          <a:srgbClr val="B9BA9C"/>
        </a:lt2>
        <a:accent1>
          <a:srgbClr val="DBD8CF"/>
        </a:accent1>
        <a:accent2>
          <a:srgbClr val="C7C8B0"/>
        </a:accent2>
        <a:accent3>
          <a:srgbClr val="E6E7DE"/>
        </a:accent3>
        <a:accent4>
          <a:srgbClr val="3D1D12"/>
        </a:accent4>
        <a:accent5>
          <a:srgbClr val="EAE9E4"/>
        </a:accent5>
        <a:accent6>
          <a:srgbClr val="B4B59F"/>
        </a:accent6>
        <a:hlink>
          <a:srgbClr val="CC9900"/>
        </a:hlink>
        <a:folHlink>
          <a:srgbClr val="808080"/>
        </a:folHlink>
      </a:clrScheme>
      <a:clrMap bg1="lt1" tx1="dk1" bg2="lt2" tx2="dk2" accent1="accent1" accent2="accent2" accent3="accent3" accent4="accent4" accent5="accent5" accent6="accent6" hlink="hlink" folHlink="folHlink"/>
    </a:extraClrScheme>
    <a:extraClrScheme>
      <a:clrScheme name="1_DB2 5">
        <a:dk1>
          <a:srgbClr val="000000"/>
        </a:dk1>
        <a:lt1>
          <a:srgbClr val="FFFFFF"/>
        </a:lt1>
        <a:dk2>
          <a:srgbClr val="003366"/>
        </a:dk2>
        <a:lt2>
          <a:srgbClr val="EAEAEA"/>
        </a:lt2>
        <a:accent1>
          <a:srgbClr val="FFFFFF"/>
        </a:accent1>
        <a:accent2>
          <a:srgbClr val="DDDDDD"/>
        </a:accent2>
        <a:accent3>
          <a:srgbClr val="FFFFFF"/>
        </a:accent3>
        <a:accent4>
          <a:srgbClr val="000000"/>
        </a:accent4>
        <a:accent5>
          <a:srgbClr val="FFFFFF"/>
        </a:accent5>
        <a:accent6>
          <a:srgbClr val="C8C8C8"/>
        </a:accent6>
        <a:hlink>
          <a:srgbClr val="336699"/>
        </a:hlink>
        <a:folHlink>
          <a:srgbClr val="9A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L4 RV_SSMv2</Template>
  <TotalTime>35</TotalTime>
  <Words>1820</Words>
  <Application>Microsoft Office PowerPoint</Application>
  <PresentationFormat>Widescreen</PresentationFormat>
  <Paragraphs>473</Paragraphs>
  <Slides>58</Slides>
  <Notes>43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58</vt:i4>
      </vt:variant>
    </vt:vector>
  </HeadingPairs>
  <TitlesOfParts>
    <vt:vector size="67" baseType="lpstr">
      <vt:lpstr>Arial</vt:lpstr>
      <vt:lpstr>Brush Script MT</vt:lpstr>
      <vt:lpstr>Calibri</vt:lpstr>
      <vt:lpstr>Kino MT</vt:lpstr>
      <vt:lpstr>Times New Roman</vt:lpstr>
      <vt:lpstr>Verdana</vt:lpstr>
      <vt:lpstr>Wingdings</vt:lpstr>
      <vt:lpstr>Wingdings 3</vt:lpstr>
      <vt:lpstr>1_DB2</vt:lpstr>
      <vt:lpstr>INF30003/80025  BIS Analysis</vt:lpstr>
      <vt:lpstr>Brief Recap…</vt:lpstr>
      <vt:lpstr>Principles of SSM</vt:lpstr>
      <vt:lpstr>The Basic Process of SSM   - SSM as a 7 stage process of enquiry</vt:lpstr>
      <vt:lpstr>Overview of Rich pictures</vt:lpstr>
      <vt:lpstr>Stage 3 : Formulating Root definitions</vt:lpstr>
      <vt:lpstr>  Stage 3 : Formulating Root Definitions</vt:lpstr>
      <vt:lpstr>Stages of SSM (cont)</vt:lpstr>
      <vt:lpstr>Root definitions (cont)</vt:lpstr>
      <vt:lpstr>  Stage 3 : Formulating Root definitions (RDs)</vt:lpstr>
      <vt:lpstr>Stage 3 :Formulating Root definitions (RDs)</vt:lpstr>
      <vt:lpstr>  Stage 3 : Formulating Root Definitions  (RDs)</vt:lpstr>
      <vt:lpstr>Stage 3 : Formulating Root definitions (RDs)</vt:lpstr>
      <vt:lpstr>    Stage 3 : Formulating Root definitions (RDs)</vt:lpstr>
      <vt:lpstr>Stage 3 : Formulating Root definitions (RDs)</vt:lpstr>
      <vt:lpstr>  Stage 3 : Formulating Root Definitions( RDs)</vt:lpstr>
      <vt:lpstr>Statement of concern</vt:lpstr>
      <vt:lpstr>An ‘answer’ to Exercise 1</vt:lpstr>
      <vt:lpstr>An answer to Exercise 1 (Cont.)</vt:lpstr>
      <vt:lpstr>Stage 4 : Building Conceptual Models</vt:lpstr>
      <vt:lpstr>Stage 4: Building Conceptual Models</vt:lpstr>
      <vt:lpstr>Stages of SSM (cont)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Template Conceptual Model</vt:lpstr>
      <vt:lpstr>Conceptual Modelling</vt:lpstr>
      <vt:lpstr>Statement of concern</vt:lpstr>
      <vt:lpstr>An ‘answer’ to Exercise 1</vt:lpstr>
      <vt:lpstr>An answer to Exercise 1 (Cont.)</vt:lpstr>
      <vt:lpstr>Conceptual Model</vt:lpstr>
      <vt:lpstr>Stage 5 (Gap Analysis)</vt:lpstr>
      <vt:lpstr>Stages of SSM (cont)</vt:lpstr>
      <vt:lpstr>PowerPoint Presentation</vt:lpstr>
      <vt:lpstr>PowerPoint Presentation</vt:lpstr>
      <vt:lpstr>Stage 6</vt:lpstr>
      <vt:lpstr>Stages of SSM (cont)</vt:lpstr>
      <vt:lpstr>Stage 7 Taking action</vt:lpstr>
      <vt:lpstr>Stages of SSM (cont)</vt:lpstr>
      <vt:lpstr>PowerPoint Presentation</vt:lpstr>
      <vt:lpstr>Stage 7 : Taking Action to Improve the Problem Situation</vt:lpstr>
      <vt:lpstr>Conducting SSM Sessions</vt:lpstr>
      <vt:lpstr>Variations to SSM</vt:lpstr>
      <vt:lpstr>Statement of concern</vt:lpstr>
      <vt:lpstr>CATWOE</vt:lpstr>
      <vt:lpstr>Root definition</vt:lpstr>
      <vt:lpstr>Carry out a CATWOE analysis &amp; then form RD given the situation below</vt:lpstr>
      <vt:lpstr>CATWOE</vt:lpstr>
      <vt:lpstr>RD</vt:lpstr>
      <vt:lpstr>  Building Conceptual Models</vt:lpstr>
      <vt:lpstr>When to use SSM</vt:lpstr>
      <vt:lpstr>SSM Criticisms </vt:lpstr>
      <vt:lpstr>INF30003/80025 BIS Analysis</vt:lpstr>
    </vt:vector>
  </TitlesOfParts>
  <Company>Swinburne University of Technology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INF30003/80025  BIS Analysis</dc:title>
  <dc:creator>Helana Scheepers</dc:creator>
  <cp:lastModifiedBy>sukhjinder rekhi</cp:lastModifiedBy>
  <cp:revision>7</cp:revision>
  <dcterms:created xsi:type="dcterms:W3CDTF">2016-04-03T05:18:28Z</dcterms:created>
  <dcterms:modified xsi:type="dcterms:W3CDTF">2017-05-14T06:48:13Z</dcterms:modified>
</cp:coreProperties>
</file>