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8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677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presProps" Target="presProps.xml"/>
  <Relationship Id="rId4" Type="http://schemas.openxmlformats.org/officeDocument/2006/relationships/viewProps" Target="viewProps.xml"/>
  <Relationship Id="rId5" Type="http://schemas.openxmlformats.org/officeDocument/2006/relationships/theme" Target="theme/theme1.xml"/>
  <Relationship Id="rId6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6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0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5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4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6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8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9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7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1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5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05856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768F6-176A-4CCC-88EC-7D1D66AC5195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4C9F-C4CF-41C7-95F9-A1E62D4B8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microsoft.com/office/2007/relationships/media" Target="../media/media1.m4a"/>
  <Relationship Id="rId10" Type="http://schemas.openxmlformats.org/officeDocument/2006/relationships/image" Target="../media/image5.png"/>
  <Relationship Id="rId11" Type="http://schemas.openxmlformats.org/officeDocument/2006/relationships/image" Target="../media/image6.png"/>
  <Relationship Id="rId12" Type="http://schemas.openxmlformats.org/officeDocument/2006/relationships/image" Target="../media/image7.png"/>
  <Relationship Id="rId13" Type="http://schemas.openxmlformats.org/officeDocument/2006/relationships/image" Target="../media/image8.png"/>
  <Relationship Id="rId2" Type="http://schemas.openxmlformats.org/officeDocument/2006/relationships/audio" Target="../media/media1.m4a"/>
  <Relationship Id="rId3" Type="http://schemas.microsoft.com/office/2007/relationships/media" Target="../media/media2.m4a"/>
  <Relationship Id="rId4" Type="http://schemas.openxmlformats.org/officeDocument/2006/relationships/audio" Target="../media/media2.m4a"/>
  <Relationship Id="rId5" Type="http://schemas.openxmlformats.org/officeDocument/2006/relationships/slideLayout" Target="../slideLayouts/slideLayout1.xml"/>
  <Relationship Id="rId6" Type="http://schemas.openxmlformats.org/officeDocument/2006/relationships/image" Target="../media/image1.png"/>
  <Relationship Id="rId7" Type="http://schemas.openxmlformats.org/officeDocument/2006/relationships/image" Target="../media/image2.png"/>
  <Relationship Id="rId8" Type="http://schemas.openxmlformats.org/officeDocument/2006/relationships/image" Target="../media/image3.png"/>
  <Relationship Id="rId9" Type="http://schemas.openxmlformats.org/officeDocument/2006/relationships/image" Target="../media/image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55" y="4131924"/>
            <a:ext cx="2435902" cy="24359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550" y="359763"/>
            <a:ext cx="1307035" cy="23696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058" y="2072390"/>
            <a:ext cx="1092783" cy="17763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240" y="2173896"/>
            <a:ext cx="1153908" cy="18597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915" y="456864"/>
            <a:ext cx="2328264" cy="2175491"/>
          </a:xfrm>
          <a:prstGeom prst="rect">
            <a:avLst/>
          </a:prstGeom>
        </p:spPr>
      </p:pic>
      <p:sp>
        <p:nvSpPr>
          <p:cNvPr id="9" name="Oval Callout 8"/>
          <p:cNvSpPr/>
          <p:nvPr/>
        </p:nvSpPr>
        <p:spPr>
          <a:xfrm>
            <a:off x="10397550" y="586035"/>
            <a:ext cx="1641588" cy="115360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The BUS!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150" y="4145597"/>
            <a:ext cx="1494450" cy="24085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850" y="4175462"/>
            <a:ext cx="1614953" cy="2625129"/>
          </a:xfrm>
          <a:prstGeom prst="rect">
            <a:avLst/>
          </a:prstGeom>
        </p:spPr>
      </p:pic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11399785" y="5958226"/>
            <a:ext cx="609600" cy="609600"/>
          </a:xfrm>
          <a:prstGeom prst="rect">
            <a:avLst/>
          </a:prstGeom>
        </p:spPr>
      </p:pic>
      <p:pic>
        <p:nvPicPr>
          <p:cNvPr id="12" name="TheBus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11399785" y="595822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612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623"/>
                            </p:stCondLst>
                            <p:childTnLst>
                              <p:par>
                                <p:cTn id="16" presetID="6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30052 -0.25556 C -0.29896 -0.20301 -0.24674 0.10347 -0.22422 0.12546 C -0.20182 0.14745 -0.19609 -0.12292 -0.16562 -0.12385 C -0.13711 -0.12385 -0.15273 0.09259 -0.12526 0.09213 C -0.09713 0.09213 -0.11237 -0.06505 -0.08229 -0.06505 C -0.05495 -0.06505 -0.07044 0.0412 -0.04622 0.0412 C -0.02318 0.0412 -0.03529 -0.03959 -0.01419 -0.03959 C -0.00247 -0.03959 -0.0013 -0.01783 -1.04167E-6 -0.00093 " pathEditMode="relative" rAng="0" ptsTypes="AAAAAAAA">
                                      <p:cBhvr>
                                        <p:cTn id="17" dur="3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26" y="1912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1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75E-6 -7.40741E-7 C -0.00429 -0.00856 -0.08932 -0.31805 -0.11992 -0.34699 C -0.15078 -0.37593 -0.16888 -0.18264 -0.18489 -0.175 C -0.20078 -0.16713 -0.20065 -0.3 -0.21562 -0.3 C -0.23164 -0.3 -0.24661 -0.23704 -0.24661 -0.175 C -0.24661 -0.20602 -0.25442 -0.23796 -0.26276 -0.23796 C -0.27083 -0.23796 -0.27864 -0.20694 -0.27864 -0.175 C -0.27864 -0.19097 -0.28268 -0.20602 -0.28645 -0.20602 C -0.29049 -0.20602 -0.29479 -0.19005 -0.29479 -0.175 C -0.29479 -0.1831 -0.29648 -0.19097 -0.29856 -0.19097 C -0.29974 -0.19097 -0.3026 -0.18287 -0.3026 -0.175 C -0.3026 -0.17893 -0.30351 -0.1831 -0.30442 -0.1831 C -0.30442 -0.18403 -0.30664 -0.17917 -0.30664 -0.175 C -0.30664 -0.17708 -0.30664 -0.17893 -0.30755 -0.17893 C -0.30755 -0.17801 -0.30846 -0.17685 -0.30846 -0.175 L -0.30846 -0.17801 C -0.30963 -0.17801 -0.30963 -0.17708 -0.30963 -0.17593 C -0.31067 -0.17593 -0.31067 -0.17685 -0.31067 -0.17801 C -0.31158 -0.17801 -0.33971 -0.18264 -0.33971 -0.18148 " pathEditMode="relative" rAng="0" ptsTypes="AAAAAAAAAAAAAAAAAAA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92" y="-175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623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623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623"/>
                            </p:stCondLst>
                            <p:childTnLst>
                              <p:par>
                                <p:cTn id="31" presetID="5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4.07407E-6 C -0.06615 0.00602 -0.38711 -0.02916 -0.38711 -0.01713 C -0.38711 -0.00578 -0.08672 0.04352 -0.00313 0.05209 C 0.0806 0.06065 0.11497 0.04399 0.11497 0.03334 C 0.11497 0.02107 0.08034 0.01505 -0.00508 0.02593 C -0.09063 0.03658 -0.39792 0.08612 -0.39792 0.09723 C -0.39792 0.10811 -0.08867 0.08704 -0.00313 0.08102 C 0.08229 0.07477 0.11497 0.07199 0.11497 0.06135 C 0.11497 0.05 0.05885 0.04723 -0.00443 0.05533 C -0.0681 0.06343 -0.11524 0.07801 -0.11524 0.08912 C -0.11524 0.10093 -0.06615 0.10973 -0.00196 0.10973 C 0.06081 0.10973 0.11497 0.10093 0.11497 0.08912 C 0.11497 0.07894 0.08086 0.06343 -0.00443 0.08334 C -0.08959 0.10324 -0.39649 0.19607 -0.39649 0.20718 C -0.39649 0.2176 -0.08737 0.15301 -0.00196 0.13797 C 0.08307 0.12315 0.11497 0.12894 0.11497 0.11829 C 0.11497 0.10695 0.05989 0.10371 -0.00313 0.11227 C -0.06615 0.11991 -0.11524 0.13496 -0.11524 0.14653 C -0.11524 0.15857 -0.06524 0.16598 -0.00117 0.16598 C 0.06302 0.16598 0.11497 0.15741 0.11497 0.14653 C 0.11497 0.13496 0.06419 0.15741 -0.00313 0.13982 C -0.07084 0.12246 -0.29024 0.03102 -0.29024 0.04074 C -0.29024 0.05162 -0.06888 0.17199 -0.00117 0.19399 C 0.06614 0.21621 0.11497 0.18519 0.11497 0.17408 C 0.11497 0.16436 0.07656 0.17223 -0.00313 0.16806 C -0.08308 0.16412 -0.36367 0.13959 -0.36367 0.15024 C -0.36367 0.16088 -0.07995 0.21505 2.29167E-6 0.22338 C 0.07969 0.23218 0.11497 0.21436 0.11497 0.20324 C 0.11497 0.19237 0.06328 0.16389 -0.00196 0.19746 C -0.06758 0.23079 -0.27917 0.39329 -0.27774 0.40417 C -0.27696 0.41598 -0.24414 0.61412 -0.26875 0.59329 C -0.29349 0.57223 -0.42565 0.28889 -0.42565 0.27801 C -0.42565 0.26783 -0.32943 0.61181 -0.39245 0.62153 " pathEditMode="relative" rAng="0" ptsTypes="AAAAAAAAAAAAAAAAAAAAAAAAAAAAAAAAA">
                                      <p:cBhvr>
                                        <p:cTn id="32" dur="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34" y="3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623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123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873"/>
                            </p:stCondLst>
                            <p:childTnLst>
                              <p:par>
                                <p:cTn id="40" presetID="2" presetClass="exit" presetSubtype="9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/>
  <PresentationFormat>Widescreen</PresentationFormat>
  <Paragraphs>1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