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photoAlbum bw="1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32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10" Type="http://schemas.openxmlformats.org/officeDocument/2006/relationships/slide" Target="slides/slide9.xml"/>
  <Relationship Id="rId11" Type="http://schemas.openxmlformats.org/officeDocument/2006/relationships/slide" Target="slides/slide10.xml"/>
  <Relationship Id="rId12" Type="http://schemas.openxmlformats.org/officeDocument/2006/relationships/slide" Target="slides/slide11.xml"/>
  <Relationship Id="rId13" Type="http://schemas.openxmlformats.org/officeDocument/2006/relationships/slide" Target="slides/slide12.xml"/>
  <Relationship Id="rId14" Type="http://schemas.openxmlformats.org/officeDocument/2006/relationships/slide" Target="slides/slide13.xml"/>
  <Relationship Id="rId15" Type="http://schemas.openxmlformats.org/officeDocument/2006/relationships/slide" Target="slides/slide14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heme" Target="theme/theme1.xml"/>
  <Relationship Id="rId19" Type="http://schemas.openxmlformats.org/officeDocument/2006/relationships/tableStyles" Target="tableStyles.xml"/>
  <Relationship Id="rId2" Type="http://schemas.openxmlformats.org/officeDocument/2006/relationships/slide" Target="slides/slide1.xml"/>
  <Relationship Id="rId3" Type="http://schemas.openxmlformats.org/officeDocument/2006/relationships/slide" Target="slides/slide2.xml"/>
  <Relationship Id="rId4" Type="http://schemas.openxmlformats.org/officeDocument/2006/relationships/slide" Target="slides/slide3.xml"/>
  <Relationship Id="rId5" Type="http://schemas.openxmlformats.org/officeDocument/2006/relationships/slide" Target="slides/slide4.xml"/>
  <Relationship Id="rId6" Type="http://schemas.openxmlformats.org/officeDocument/2006/relationships/slide" Target="slides/slide5.xml"/>
  <Relationship Id="rId7" Type="http://schemas.openxmlformats.org/officeDocument/2006/relationships/slide" Target="slides/slide6.xml"/>
  <Relationship Id="rId8" Type="http://schemas.openxmlformats.org/officeDocument/2006/relationships/slide" Target="slides/slide7.xml"/>
  <Relationship Id="rId9" Type="http://schemas.openxmlformats.org/officeDocument/2006/relationships/slide" Target="slides/slide8.xml"/>
</Relationships>
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33C0F-6A50-4973-A3E9-7B1FC6DB21FF}" type="datetimeFigureOut">
              <a:rPr lang="en-GB" smtClean="0"/>
              <a:t>16/03/2017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86D-F634-4025-954D-A791B35098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201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33C0F-6A50-4973-A3E9-7B1FC6DB21FF}" type="datetimeFigureOut">
              <a:rPr lang="en-GB" smtClean="0"/>
              <a:t>16/03/2017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86D-F634-4025-954D-A791B35098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99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33C0F-6A50-4973-A3E9-7B1FC6DB21FF}" type="datetimeFigureOut">
              <a:rPr lang="en-GB" smtClean="0"/>
              <a:t>16/03/2017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86D-F634-4025-954D-A791B35098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46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33C0F-6A50-4973-A3E9-7B1FC6DB21FF}" type="datetimeFigureOut">
              <a:rPr lang="en-GB" smtClean="0"/>
              <a:t>16/03/2017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86D-F634-4025-954D-A791B35098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234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33C0F-6A50-4973-A3E9-7B1FC6DB21FF}" type="datetimeFigureOut">
              <a:rPr lang="en-GB" smtClean="0"/>
              <a:t>16/03/2017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86D-F634-4025-954D-A791B35098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644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33C0F-6A50-4973-A3E9-7B1FC6DB21FF}" type="datetimeFigureOut">
              <a:rPr lang="en-GB" smtClean="0"/>
              <a:t>16/03/2017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86D-F634-4025-954D-A791B35098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475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33C0F-6A50-4973-A3E9-7B1FC6DB21FF}" type="datetimeFigureOut">
              <a:rPr lang="en-GB" smtClean="0"/>
              <a:t>16/03/2017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86D-F634-4025-954D-A791B35098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54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33C0F-6A50-4973-A3E9-7B1FC6DB21FF}" type="datetimeFigureOut">
              <a:rPr lang="en-GB" smtClean="0"/>
              <a:t>16/03/2017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86D-F634-4025-954D-A791B35098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179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33C0F-6A50-4973-A3E9-7B1FC6DB21FF}" type="datetimeFigureOut">
              <a:rPr lang="en-GB" smtClean="0"/>
              <a:t>16/03/2017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86D-F634-4025-954D-A791B35098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5236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33C0F-6A50-4973-A3E9-7B1FC6DB21FF}" type="datetimeFigureOut">
              <a:rPr lang="en-GB" smtClean="0"/>
              <a:t>16/03/2017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86D-F634-4025-954D-A791B35098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168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33C0F-6A50-4973-A3E9-7B1FC6DB21FF}" type="datetimeFigureOut">
              <a:rPr lang="en-GB" smtClean="0"/>
              <a:t>16/03/2017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86D-F634-4025-954D-A791B35098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346578"/>
      </p:ext>
    </p:extLst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633C0F-6A50-4973-A3E9-7B1FC6DB21FF}" type="datetimeFigureOut">
              <a:rPr lang="en-GB" smtClean="0"/>
              <a:t>16/03/2017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7D086D-F634-4025-954D-A791B35098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9638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.jpeg"/>
</Relationships>

</file>

<file path=ppt/slides/_rels/slide10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0.jpeg"/>
</Relationships>

</file>

<file path=ppt/slides/_rels/slide1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1.jpeg"/>
</Relationships>

</file>

<file path=ppt/slides/_rels/slide1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2.jpeg"/>
</Relationships>

</file>

<file path=ppt/slides/_rels/slide1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3.jpeg"/>
</Relationships>

</file>

<file path=ppt/slides/_rels/slide1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4.jpeg"/>
</Relationships>

</file>

<file path=ppt/slides/_rels/slide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2.jpeg"/>
</Relationships>

</file>

<file path=ppt/slides/_rels/slide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3.jpeg"/>
</Relationships>

</file>

<file path=ppt/slides/_rels/slide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4.jpeg"/>
</Relationships>

</file>

<file path=ppt/slides/_rels/slide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5.jpeg"/>
</Relationships>

</file>

<file path=ppt/slides/_rels/slide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6.jpeg"/>
</Relationships>

</file>

<file path=ppt/slides/_rels/slide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7.jpeg"/>
</Relationships>

</file>

<file path=ppt/slides/_rels/slide8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8.jpeg"/>
</Relationships>

</file>

<file path=ppt/slides/_rels/slide9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9.jpe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838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404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852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146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769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137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286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290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624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353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09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691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630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"/>
          <p:cNvPicPr>
            <a:picLocks noGrp="1" noChangeAspect="1"/>
          </p:cNvPicPr>
          <p:nvPr isPhoto="1"/>
        </p:nvPicPr>
        <p:blipFill>
          <a:blip r:embed="rId2" cstate="print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921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/>
  <PresentationFormat>Widescreen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  <Template/>
  <Manager/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revision>0</revision>
</coreProperties>
</file>