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?>
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thumbnail" Target="docProps/thumbnail.jpeg"/>
  <Relationship Id="rId3" Type="http://schemas.openxmlformats.org/package/2006/relationships/metadata/core-properties" Target="docProps/core.xml"/>
  <Relationship Id="rId4" Type="http://schemas.openxmlformats.org/officeDocument/2006/relationships/extended-properties" Target="docProps/app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</p:sldIdLst>
  <p:sldSz cx="12192000" cy="6858000"/>
  <p:notesSz cx="6858000" cy="9144000"/>
  <p:photoAlbum bw="1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4" d="100"/>
          <a:sy n="54" d="100"/>
        </p:scale>
        <p:origin x="8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?>

<Relationships xmlns="http://schemas.openxmlformats.org/package/2006/relationships">
  <Relationship Id="rId1" Type="http://schemas.openxmlformats.org/officeDocument/2006/relationships/slideMaster" Target="slideMasters/slideMaster1.xml"/>
  <Relationship Id="rId10" Type="http://schemas.openxmlformats.org/officeDocument/2006/relationships/slide" Target="slides/slide9.xml"/>
  <Relationship Id="rId11" Type="http://schemas.openxmlformats.org/officeDocument/2006/relationships/slide" Target="slides/slide10.xml"/>
  <Relationship Id="rId12" Type="http://schemas.openxmlformats.org/officeDocument/2006/relationships/slide" Target="slides/slide11.xml"/>
  <Relationship Id="rId13" Type="http://schemas.openxmlformats.org/officeDocument/2006/relationships/slide" Target="slides/slide12.xml"/>
  <Relationship Id="rId14" Type="http://schemas.openxmlformats.org/officeDocument/2006/relationships/slide" Target="slides/slide13.xml"/>
  <Relationship Id="rId15" Type="http://schemas.openxmlformats.org/officeDocument/2006/relationships/slide" Target="slides/slide14.xml"/>
  <Relationship Id="rId16" Type="http://schemas.openxmlformats.org/officeDocument/2006/relationships/slide" Target="slides/slide15.xml"/>
  <Relationship Id="rId17" Type="http://schemas.openxmlformats.org/officeDocument/2006/relationships/slide" Target="slides/slide16.xml"/>
  <Relationship Id="rId18" Type="http://schemas.openxmlformats.org/officeDocument/2006/relationships/slide" Target="slides/slide17.xml"/>
  <Relationship Id="rId19" Type="http://schemas.openxmlformats.org/officeDocument/2006/relationships/slide" Target="slides/slide18.xml"/>
  <Relationship Id="rId2" Type="http://schemas.openxmlformats.org/officeDocument/2006/relationships/slide" Target="slides/slide1.xml"/>
  <Relationship Id="rId20" Type="http://schemas.openxmlformats.org/officeDocument/2006/relationships/slide" Target="slides/slide19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heme" Target="theme/theme1.xml"/>
  <Relationship Id="rId24" Type="http://schemas.openxmlformats.org/officeDocument/2006/relationships/tableStyles" Target="tableStyles.xml"/>
  <Relationship Id="rId3" Type="http://schemas.openxmlformats.org/officeDocument/2006/relationships/slide" Target="slides/slide2.xml"/>
  <Relationship Id="rId4" Type="http://schemas.openxmlformats.org/officeDocument/2006/relationships/slide" Target="slides/slide3.xml"/>
  <Relationship Id="rId5" Type="http://schemas.openxmlformats.org/officeDocument/2006/relationships/slide" Target="slides/slide4.xml"/>
  <Relationship Id="rId6" Type="http://schemas.openxmlformats.org/officeDocument/2006/relationships/slide" Target="slides/slide5.xml"/>
  <Relationship Id="rId7" Type="http://schemas.openxmlformats.org/officeDocument/2006/relationships/slide" Target="slides/slide6.xml"/>
  <Relationship Id="rId8" Type="http://schemas.openxmlformats.org/officeDocument/2006/relationships/slide" Target="slides/slide7.xml"/>
  <Relationship Id="rId9" Type="http://schemas.openxmlformats.org/officeDocument/2006/relationships/slide" Target="slides/slide8.xml"/>
</Relationships>

</file>

<file path=ppt/slideLayouts/_rels/slideLayout1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10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11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2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3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4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5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6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7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8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9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AFB6A-99E3-4269-A2D9-9B190F57288C}" type="datetimeFigureOut">
              <a:rPr lang="en-GB" smtClean="0"/>
              <a:t>07/03/2017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3B206-D57A-4FB7-A34D-D243FCAD6A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24210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AFB6A-99E3-4269-A2D9-9B190F57288C}" type="datetimeFigureOut">
              <a:rPr lang="en-GB" smtClean="0"/>
              <a:t>07/03/2017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3B206-D57A-4FB7-A34D-D243FCAD6A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5033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AFB6A-99E3-4269-A2D9-9B190F57288C}" type="datetimeFigureOut">
              <a:rPr lang="en-GB" smtClean="0"/>
              <a:t>07/03/2017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3B206-D57A-4FB7-A34D-D243FCAD6A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9796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AFB6A-99E3-4269-A2D9-9B190F57288C}" type="datetimeFigureOut">
              <a:rPr lang="en-GB" smtClean="0"/>
              <a:t>07/03/2017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3B206-D57A-4FB7-A34D-D243FCAD6A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10542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AFB6A-99E3-4269-A2D9-9B190F57288C}" type="datetimeFigureOut">
              <a:rPr lang="en-GB" smtClean="0"/>
              <a:t>07/03/2017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3B206-D57A-4FB7-A34D-D243FCAD6A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6656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AFB6A-99E3-4269-A2D9-9B190F57288C}" type="datetimeFigureOut">
              <a:rPr lang="en-GB" smtClean="0"/>
              <a:t>07/03/2017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3B206-D57A-4FB7-A34D-D243FCAD6A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5535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AFB6A-99E3-4269-A2D9-9B190F57288C}" type="datetimeFigureOut">
              <a:rPr lang="en-GB" smtClean="0"/>
              <a:t>07/03/2017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3B206-D57A-4FB7-A34D-D243FCAD6A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32179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AFB6A-99E3-4269-A2D9-9B190F57288C}" type="datetimeFigureOut">
              <a:rPr lang="en-GB" smtClean="0"/>
              <a:t>07/03/2017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3B206-D57A-4FB7-A34D-D243FCAD6A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91915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AFB6A-99E3-4269-A2D9-9B190F57288C}" type="datetimeFigureOut">
              <a:rPr lang="en-GB" smtClean="0"/>
              <a:t>07/03/2017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3B206-D57A-4FB7-A34D-D243FCAD6A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7003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AFB6A-99E3-4269-A2D9-9B190F57288C}" type="datetimeFigureOut">
              <a:rPr lang="en-GB" smtClean="0"/>
              <a:t>07/03/2017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3B206-D57A-4FB7-A34D-D243FCAD6A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68255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AFB6A-99E3-4269-A2D9-9B190F57288C}" type="datetimeFigureOut">
              <a:rPr lang="en-GB" smtClean="0"/>
              <a:t>07/03/2017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3B206-D57A-4FB7-A34D-D243FCAD6A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9125998"/>
      </p:ext>
    </p:extLst>
  </p:cSld>
  <p:clrMapOvr>
    <a:masterClrMapping/>
  </p:clrMapOvr>
</p:sldLayout>
</file>

<file path=ppt/slideMasters/_rels/slideMaster1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1.xml"/>
  <Relationship Id="rId10" Type="http://schemas.openxmlformats.org/officeDocument/2006/relationships/slideLayout" Target="../slideLayouts/slideLayout10.xml"/>
  <Relationship Id="rId11" Type="http://schemas.openxmlformats.org/officeDocument/2006/relationships/slideLayout" Target="../slideLayouts/slideLayout11.xml"/>
  <Relationship Id="rId12" Type="http://schemas.openxmlformats.org/officeDocument/2006/relationships/theme" Target="../theme/theme1.xml"/>
  <Relationship Id="rId2" Type="http://schemas.openxmlformats.org/officeDocument/2006/relationships/slideLayout" Target="../slideLayouts/slideLayout2.xml"/>
  <Relationship Id="rId3" Type="http://schemas.openxmlformats.org/officeDocument/2006/relationships/slideLayout" Target="../slideLayouts/slideLayout3.xml"/>
  <Relationship Id="rId4" Type="http://schemas.openxmlformats.org/officeDocument/2006/relationships/slideLayout" Target="../slideLayouts/slideLayout4.xml"/>
  <Relationship Id="rId5" Type="http://schemas.openxmlformats.org/officeDocument/2006/relationships/slideLayout" Target="../slideLayouts/slideLayout5.xml"/>
  <Relationship Id="rId6" Type="http://schemas.openxmlformats.org/officeDocument/2006/relationships/slideLayout" Target="../slideLayouts/slideLayout6.xml"/>
  <Relationship Id="rId7" Type="http://schemas.openxmlformats.org/officeDocument/2006/relationships/slideLayout" Target="../slideLayouts/slideLayout7.xml"/>
  <Relationship Id="rId8" Type="http://schemas.openxmlformats.org/officeDocument/2006/relationships/slideLayout" Target="../slideLayouts/slideLayout8.xml"/>
  <Relationship Id="rId9" Type="http://schemas.openxmlformats.org/officeDocument/2006/relationships/slideLayout" Target="../slideLayouts/slideLayout9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5AFB6A-99E3-4269-A2D9-9B190F57288C}" type="datetimeFigureOut">
              <a:rPr lang="en-GB" smtClean="0"/>
              <a:t>07/03/2017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B3B206-D57A-4FB7-A34D-D243FCAD6A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631439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1.jpeg"/>
</Relationships>

</file>

<file path=ppt/slides/_rels/slide10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10.jpeg"/>
</Relationships>

</file>

<file path=ppt/slides/_rels/slide11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11.jpeg"/>
</Relationships>

</file>

<file path=ppt/slides/_rels/slide12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12.jpg"/>
</Relationships>

</file>

<file path=ppt/slides/_rels/slide13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13.jpg"/>
</Relationships>

</file>

<file path=ppt/slides/_rels/slide14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14.jpg"/>
</Relationships>

</file>

<file path=ppt/slides/_rels/slide15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15.jpg"/>
</Relationships>

</file>

<file path=ppt/slides/_rels/slide16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16.jpeg"/>
</Relationships>

</file>

<file path=ppt/slides/_rels/slide17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17.jpeg"/>
</Relationships>

</file>

<file path=ppt/slides/_rels/slide18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18.jpg"/>
</Relationships>

</file>

<file path=ppt/slides/_rels/slide19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19.jpg"/>
</Relationships>

</file>

<file path=ppt/slides/_rels/slide2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2.jpeg"/>
</Relationships>

</file>

<file path=ppt/slides/_rels/slide3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3.jpeg"/>
</Relationships>

</file>

<file path=ppt/slides/_rels/slide4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4.jpeg"/>
</Relationships>

</file>

<file path=ppt/slides/_rels/slide5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5.jpeg"/>
</Relationships>

</file>

<file path=ppt/slides/_rels/slide6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6.jpeg"/>
</Relationships>

</file>

<file path=ppt/slides/_rels/slide7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7.jpeg"/>
</Relationships>

</file>

<file path=ppt/slides/_rels/slide8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8.jpeg"/>
</Relationships>

</file>

<file path=ppt/slides/_rels/slide9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9.jpe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"/>
          <p:cNvPicPr>
            <a:picLocks noGrp="1" noChangeAspect="1"/>
          </p:cNvPicPr>
          <p:nvPr isPhoto="1"/>
        </p:nvPicPr>
        <p:blipFill>
          <a:blip r:embed="rId2" cstate="print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669357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"/>
          <p:cNvPicPr>
            <a:picLocks noGrp="1" noChangeAspect="1"/>
          </p:cNvPicPr>
          <p:nvPr isPhoto="1"/>
        </p:nvPicPr>
        <p:blipFill>
          <a:blip r:embed="rId2" cstate="print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186083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1"/>
          <p:cNvPicPr>
            <a:picLocks noGrp="1" noChangeAspect="1"/>
          </p:cNvPicPr>
          <p:nvPr isPhoto="1"/>
        </p:nvPicPr>
        <p:blipFill>
          <a:blip r:embed="rId2" cstate="print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175536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2"/>
          <p:cNvPicPr>
            <a:picLocks noGrp="1" noChangeAspect="1"/>
          </p:cNvPicPr>
          <p:nvPr isPhoto="1"/>
        </p:nvPicPr>
        <p:blipFill>
          <a:blip r:embed="rId2" cstate="print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5413" y="0"/>
            <a:ext cx="686117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466998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3"/>
          <p:cNvPicPr>
            <a:picLocks noGrp="1" noChangeAspect="1"/>
          </p:cNvPicPr>
          <p:nvPr isPhoto="1"/>
        </p:nvPicPr>
        <p:blipFill>
          <a:blip r:embed="rId2" cstate="print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5413" y="0"/>
            <a:ext cx="686117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114226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4"/>
          <p:cNvPicPr>
            <a:picLocks noGrp="1" noChangeAspect="1"/>
          </p:cNvPicPr>
          <p:nvPr isPhoto="1"/>
        </p:nvPicPr>
        <p:blipFill>
          <a:blip r:embed="rId2" cstate="print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5413" y="0"/>
            <a:ext cx="686117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727611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5"/>
          <p:cNvPicPr>
            <a:picLocks noGrp="1" noChangeAspect="1"/>
          </p:cNvPicPr>
          <p:nvPr isPhoto="1"/>
        </p:nvPicPr>
        <p:blipFill>
          <a:blip r:embed="rId2" cstate="print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5413" y="0"/>
            <a:ext cx="686117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879628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6"/>
          <p:cNvPicPr>
            <a:picLocks noGrp="1" noChangeAspect="1"/>
          </p:cNvPicPr>
          <p:nvPr isPhoto="1"/>
        </p:nvPicPr>
        <p:blipFill>
          <a:blip r:embed="rId2" cstate="print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92136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7"/>
          <p:cNvPicPr>
            <a:picLocks noGrp="1" noChangeAspect="1"/>
          </p:cNvPicPr>
          <p:nvPr isPhoto="1"/>
        </p:nvPicPr>
        <p:blipFill>
          <a:blip r:embed="rId2" cstate="print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241854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8"/>
          <p:cNvPicPr>
            <a:picLocks noGrp="1" noChangeAspect="1"/>
          </p:cNvPicPr>
          <p:nvPr isPhoto="1"/>
        </p:nvPicPr>
        <p:blipFill>
          <a:blip r:embed="rId2" cstate="print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5413" y="0"/>
            <a:ext cx="686117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242169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9"/>
          <p:cNvPicPr>
            <a:picLocks noGrp="1" noChangeAspect="1"/>
          </p:cNvPicPr>
          <p:nvPr isPhoto="1"/>
        </p:nvPicPr>
        <p:blipFill>
          <a:blip r:embed="rId2" cstate="print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7188" y="0"/>
            <a:ext cx="385762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905269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"/>
          <p:cNvPicPr>
            <a:picLocks noGrp="1" noChangeAspect="1"/>
          </p:cNvPicPr>
          <p:nvPr isPhoto="1"/>
        </p:nvPicPr>
        <p:blipFill>
          <a:blip r:embed="rId2" cstate="print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709243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"/>
          <p:cNvPicPr>
            <a:picLocks noGrp="1" noChangeAspect="1"/>
          </p:cNvPicPr>
          <p:nvPr isPhoto="1"/>
        </p:nvPicPr>
        <p:blipFill>
          <a:blip r:embed="rId2" cstate="print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3568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"/>
          <p:cNvPicPr>
            <a:picLocks noGrp="1" noChangeAspect="1"/>
          </p:cNvPicPr>
          <p:nvPr isPhoto="1"/>
        </p:nvPicPr>
        <p:blipFill>
          <a:blip r:embed="rId2" cstate="print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226818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5"/>
          <p:cNvPicPr>
            <a:picLocks noGrp="1" noChangeAspect="1"/>
          </p:cNvPicPr>
          <p:nvPr isPhoto="1"/>
        </p:nvPicPr>
        <p:blipFill>
          <a:blip r:embed="rId2" cstate="print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829758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6"/>
          <p:cNvPicPr>
            <a:picLocks noGrp="1" noChangeAspect="1"/>
          </p:cNvPicPr>
          <p:nvPr isPhoto="1"/>
        </p:nvPicPr>
        <p:blipFill>
          <a:blip r:embed="rId2" cstate="print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903328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7"/>
          <p:cNvPicPr>
            <a:picLocks noGrp="1" noChangeAspect="1"/>
          </p:cNvPicPr>
          <p:nvPr isPhoto="1"/>
        </p:nvPicPr>
        <p:blipFill>
          <a:blip r:embed="rId2" cstate="print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999185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8"/>
          <p:cNvPicPr>
            <a:picLocks noGrp="1" noChangeAspect="1"/>
          </p:cNvPicPr>
          <p:nvPr isPhoto="1"/>
        </p:nvPicPr>
        <p:blipFill>
          <a:blip r:embed="rId2" cstate="print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865149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9"/>
          <p:cNvPicPr>
            <a:picLocks noGrp="1" noChangeAspect="1"/>
          </p:cNvPicPr>
          <p:nvPr isPhoto="1"/>
        </p:nvPicPr>
        <p:blipFill>
          <a:blip r:embed="rId2" cstate="print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040789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/>
  <PresentationFormat>Widescreen</PresentationFormat>
  <Paragraphs>0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  <Template/>
  <Manager/>
</Properties>
</file>

<file path=docProps/core.xml><?xml version="1.0" encoding="utf-8"?>
<coreProperties xmlns="http://schemas.openxmlformats.org/package/2006/metadata/core-properties" xmlns:cp="http://schemas.openxmlformats.org/package/2006/metadata/core-properties" xmlns:dc="http://purl.org/dc/elements/1.1/" xmlns:dcterms="http://purl.org/dc/terms/" xmlns:xsi="http://www.w3.org/2001/XMLSchema-instance">
  <revision>0</revision>
</coreProperties>
</file>