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09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62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0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89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1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54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23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617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8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221481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666E1-1AFA-4BB7-9D95-4D19AD613AA2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18AF2-1AC1-43C9-8674-B94F3D57E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7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1"/>
            <a:ext cx="12186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77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