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  <Relationship Id="rId3" Type="http://schemas.openxmlformats.org/officeDocument/2006/relationships/image" Target="../media/image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6" t="50000" r="42345" b="29643"/>
          <a:stretch/>
        </p:blipFill>
        <p:spPr bwMode="auto">
          <a:xfrm>
            <a:off x="367467" y="0"/>
            <a:ext cx="8243131" cy="215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8800"/>
            <a:ext cx="6172201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94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