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>
        <p:scale>
          <a:sx n="110" d="100"/>
          <a:sy n="110" d="100"/>
        </p:scale>
        <p:origin x="264" y="-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slide" Target="slides/slide2.xml"/>
  <Relationship Id="rId4" Type="http://schemas.openxmlformats.org/officeDocument/2006/relationships/slide" Target="slides/slide3.xml"/>
  <Relationship Id="rId5" Type="http://schemas.openxmlformats.org/officeDocument/2006/relationships/slide" Target="slides/slide4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heme" Target="theme/theme1.xml"/>
  <Relationship Id="rId9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04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0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796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2386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422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795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899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62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24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03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388094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FFDEE-4291-4F61-8ACD-1FCA6CC6C5CC}" type="datetimeFigureOut">
              <a:rPr lang="en-US" smtClean="0"/>
              <a:t>9/23/2016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C9E951-D79E-4091-8588-F86C8FC6CD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66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jpeg"/>
</Relationships>

</file>

<file path=ppt/slides/_rels/slide2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2.jpeg"/>
</Relationships>

</file>

<file path=ppt/slides/_rels/slide3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3.jpeg"/>
</Relationships>

</file>

<file path=ppt/slides/_rels/slide4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4.jpe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13643" y="528035"/>
            <a:ext cx="6490955" cy="5821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595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680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28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43000" y="857250"/>
            <a:ext cx="6858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76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/>
  <PresentationFormat>On-screen Show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  <Company/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