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presProps" Target="presProps.xml"/>
  <Relationship Id="rId7" Type="http://schemas.openxmlformats.org/officeDocument/2006/relationships/viewProps" Target="viewProps.xml"/>
  <Relationship Id="rId8" Type="http://schemas.openxmlformats.org/officeDocument/2006/relationships/theme" Target="theme/theme1.xml"/>
  <Relationship Id="rId9" Type="http://schemas.openxmlformats.org/officeDocument/2006/relationships/tableStyles" Target="tableStyles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1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4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5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44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8AF4B-8D7A-44F9-8939-DF6B361F3288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E3B2-970B-47CA-B97A-9EE35068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2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503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7508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203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  <Template/>
  <Manager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