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
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thumbnail" Target="docProps/thumbnail.jpeg"/>
  <Relationship Id="rId3" Type="http://schemas.openxmlformats.org/package/2006/relationships/metadata/core-properties" Target="docProps/core.xml"/>
  <Relationship Id="rId4" Type="http://schemas.openxmlformats.org/officeDocument/2006/relationships/extended-properties" Target="docProps/app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3" autoAdjust="0"/>
    <p:restoredTop sz="94660"/>
  </p:normalViewPr>
  <p:slideViewPr>
    <p:cSldViewPr snapToGrid="0">
      <p:cViewPr varScale="1">
        <p:scale>
          <a:sx n="41" d="100"/>
          <a:sy n="41" d="100"/>
        </p:scale>
        <p:origin x="23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?>
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
  <Relationship Id="rId3" Type="http://schemas.openxmlformats.org/officeDocument/2006/relationships/presProps" Target="presProps.xml"/>
  <Relationship Id="rId4" Type="http://schemas.openxmlformats.org/officeDocument/2006/relationships/viewProps" Target="viewProps.xml"/>
  <Relationship Id="rId5" Type="http://schemas.openxmlformats.org/officeDocument/2006/relationships/theme" Target="theme/theme1.xml"/>
  <Relationship Id="rId6" Type="http://schemas.openxmlformats.org/officeDocument/2006/relationships/tableStyles" Target="tableStyles.xml"/>
</Relationships>

</file>

<file path=ppt/slideLayouts/_rels/slideLayout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0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11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2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3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4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5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6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7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8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_rels/slideLayout9.xml.rels><?xml version="1.0" encoding="UTF-8"?>
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0332-6183-48B7-AC25-9ED8539C7253}" type="datetimeFigureOut">
              <a:rPr lang="en-US" smtClean="0"/>
              <a:t>8/14/2016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27E03-B08E-482E-86C4-92A86ADF7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7814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0332-6183-48B7-AC25-9ED8539C7253}" type="datetimeFigureOut">
              <a:rPr lang="en-US" smtClean="0"/>
              <a:t>8/14/2016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27E03-B08E-482E-86C4-92A86ADF7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74346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0332-6183-48B7-AC25-9ED8539C7253}" type="datetimeFigureOut">
              <a:rPr lang="en-US" smtClean="0"/>
              <a:t>8/14/2016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27E03-B08E-482E-86C4-92A86ADF7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294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0332-6183-48B7-AC25-9ED8539C7253}" type="datetimeFigureOut">
              <a:rPr lang="en-US" smtClean="0"/>
              <a:t>8/14/2016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27E03-B08E-482E-86C4-92A86ADF7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3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0332-6183-48B7-AC25-9ED8539C7253}" type="datetimeFigureOut">
              <a:rPr lang="en-US" smtClean="0"/>
              <a:t>8/14/2016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27E03-B08E-482E-86C4-92A86ADF7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5088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0332-6183-48B7-AC25-9ED8539C7253}" type="datetimeFigureOut">
              <a:rPr lang="en-US" smtClean="0"/>
              <a:t>8/14/2016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27E03-B08E-482E-86C4-92A86ADF7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24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0332-6183-48B7-AC25-9ED8539C7253}" type="datetimeFigureOut">
              <a:rPr lang="en-US" smtClean="0"/>
              <a:t>8/14/2016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27E03-B08E-482E-86C4-92A86ADF7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5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0332-6183-48B7-AC25-9ED8539C7253}" type="datetimeFigureOut">
              <a:rPr lang="en-US" smtClean="0"/>
              <a:t>8/14/2016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27E03-B08E-482E-86C4-92A86ADF7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2939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0332-6183-48B7-AC25-9ED8539C7253}" type="datetimeFigureOut">
              <a:rPr lang="en-US" smtClean="0"/>
              <a:t>8/14/2016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27E03-B08E-482E-86C4-92A86ADF7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191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0332-6183-48B7-AC25-9ED8539C7253}" type="datetimeFigureOut">
              <a:rPr lang="en-US" smtClean="0"/>
              <a:t>8/14/2016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27E03-B08E-482E-86C4-92A86ADF7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511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6C0332-6183-48B7-AC25-9ED8539C7253}" type="datetimeFigureOut">
              <a:rPr lang="en-US" smtClean="0"/>
              <a:t>8/14/2016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F27E03-B08E-482E-86C4-92A86ADF7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181608"/>
      </p:ext>
    </p:extLst>
  </p:cSld>
  <p:clrMapOvr>
    <a:masterClrMapping/>
  </p:clrMapOvr>
</p:sldLayout>
</file>

<file path=ppt/slideMasters/_rels/slideMaster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1.xml"/>
  <Relationship Id="rId10" Type="http://schemas.openxmlformats.org/officeDocument/2006/relationships/slideLayout" Target="../slideLayouts/slideLayout10.xml"/>
  <Relationship Id="rId11" Type="http://schemas.openxmlformats.org/officeDocument/2006/relationships/slideLayout" Target="../slideLayouts/slideLayout11.xml"/>
  <Relationship Id="rId12" Type="http://schemas.openxmlformats.org/officeDocument/2006/relationships/theme" Target="../theme/theme1.xml"/>
  <Relationship Id="rId2" Type="http://schemas.openxmlformats.org/officeDocument/2006/relationships/slideLayout" Target="../slideLayouts/slideLayout2.xml"/>
  <Relationship Id="rId3" Type="http://schemas.openxmlformats.org/officeDocument/2006/relationships/slideLayout" Target="../slideLayouts/slideLayout3.xml"/>
  <Relationship Id="rId4" Type="http://schemas.openxmlformats.org/officeDocument/2006/relationships/slideLayout" Target="../slideLayouts/slideLayout4.xml"/>
  <Relationship Id="rId5" Type="http://schemas.openxmlformats.org/officeDocument/2006/relationships/slideLayout" Target="../slideLayouts/slideLayout5.xml"/>
  <Relationship Id="rId6" Type="http://schemas.openxmlformats.org/officeDocument/2006/relationships/slideLayout" Target="../slideLayouts/slideLayout6.xml"/>
  <Relationship Id="rId7" Type="http://schemas.openxmlformats.org/officeDocument/2006/relationships/slideLayout" Target="../slideLayouts/slideLayout7.xml"/>
  <Relationship Id="rId8" Type="http://schemas.openxmlformats.org/officeDocument/2006/relationships/slideLayout" Target="../slideLayouts/slideLayout8.xml"/>
  <Relationship Id="rId9" Type="http://schemas.openxmlformats.org/officeDocument/2006/relationships/slideLayout" Target="../slideLayouts/slideLayout9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C0332-6183-48B7-AC25-9ED8539C7253}" type="datetimeFigureOut">
              <a:rPr lang="en-US" smtClean="0"/>
              <a:t>8/14/2016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27E03-B08E-482E-86C4-92A86ADF7B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5466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

<Relationships xmlns="http://schemas.openxmlformats.org/package/2006/relationships">
  <Relationship Id="rId1" Type="http://schemas.openxmlformats.org/officeDocument/2006/relationships/slideLayout" Target="../slideLayouts/slideLayout7.xml"/>
  <Relationship Id="rId2" Type="http://schemas.openxmlformats.org/officeDocument/2006/relationships/image" Target="../media/image1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54021" y="0"/>
            <a:ext cx="13877808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511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/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  <Manager/>
</Properties>
</file>

<file path=docProps/core.xml><?xml version="1.0" encoding="utf-8"?>
<coreProperties xmlns="http://schemas.openxmlformats.org/package/2006/metadata/core-properties" xmlns:cp="http://schemas.openxmlformats.org/package/2006/metadata/core-properties" xmlns:dc="http://purl.org/dc/elements/1.1/" xmlns:dcterms="http://purl.org/dc/terms/" xmlns:xsi="http://www.w3.org/2001/XMLSchema-instance">
  <revision>0</revision>
</coreProperties>
</file>