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thumbnail" Target="docProps/thumbnail.jpeg"/>
  <Relationship Id="rId3" Type="http://schemas.openxmlformats.org/package/2006/relationships/metadata/core-properties" Target="docProps/core.xml"/>
  <Relationship Id="rId4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3" autoAdjust="0"/>
    <p:restoredTop sz="94660"/>
  </p:normalViewPr>
  <p:slideViewPr>
    <p:cSldViewPr snapToGrid="0">
      <p:cViewPr varScale="1">
        <p:scale>
          <a:sx n="72" d="100"/>
          <a:sy n="72" d="100"/>
        </p:scale>
        <p:origin x="4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
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slide" Target="slides/slide1.xml"/>
  <Relationship Id="rId3" Type="http://schemas.openxmlformats.org/officeDocument/2006/relationships/presProps" Target="presProps.xml"/>
  <Relationship Id="rId4" Type="http://schemas.openxmlformats.org/officeDocument/2006/relationships/viewProps" Target="viewProps.xml"/>
  <Relationship Id="rId5" Type="http://schemas.openxmlformats.org/officeDocument/2006/relationships/theme" Target="theme/theme1.xml"/>
  <Relationship Id="rId6" Type="http://schemas.openxmlformats.org/officeDocument/2006/relationships/tableStyles" Target="tableStyles.xml"/>
</Relationships>
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56D5-3563-426D-B8B1-66989A9F8AC0}" type="datetimeFigureOut">
              <a:rPr lang="en-US" smtClean="0"/>
              <a:t>8/14/2016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6C23C-24EA-4628-AC02-85C08AC47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690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56D5-3563-426D-B8B1-66989A9F8AC0}" type="datetimeFigureOut">
              <a:rPr lang="en-US" smtClean="0"/>
              <a:t>8/14/2016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6C23C-24EA-4628-AC02-85C08AC47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425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56D5-3563-426D-B8B1-66989A9F8AC0}" type="datetimeFigureOut">
              <a:rPr lang="en-US" smtClean="0"/>
              <a:t>8/14/2016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6C23C-24EA-4628-AC02-85C08AC47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972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56D5-3563-426D-B8B1-66989A9F8AC0}" type="datetimeFigureOut">
              <a:rPr lang="en-US" smtClean="0"/>
              <a:t>8/14/2016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6C23C-24EA-4628-AC02-85C08AC47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23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56D5-3563-426D-B8B1-66989A9F8AC0}" type="datetimeFigureOut">
              <a:rPr lang="en-US" smtClean="0"/>
              <a:t>8/14/2016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6C23C-24EA-4628-AC02-85C08AC47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508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56D5-3563-426D-B8B1-66989A9F8AC0}" type="datetimeFigureOut">
              <a:rPr lang="en-US" smtClean="0"/>
              <a:t>8/14/2016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6C23C-24EA-4628-AC02-85C08AC47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012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56D5-3563-426D-B8B1-66989A9F8AC0}" type="datetimeFigureOut">
              <a:rPr lang="en-US" smtClean="0"/>
              <a:t>8/14/2016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6C23C-24EA-4628-AC02-85C08AC47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37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56D5-3563-426D-B8B1-66989A9F8AC0}" type="datetimeFigureOut">
              <a:rPr lang="en-US" smtClean="0"/>
              <a:t>8/14/2016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6C23C-24EA-4628-AC02-85C08AC47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662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56D5-3563-426D-B8B1-66989A9F8AC0}" type="datetimeFigureOut">
              <a:rPr lang="en-US" smtClean="0"/>
              <a:t>8/14/2016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6C23C-24EA-4628-AC02-85C08AC47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064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56D5-3563-426D-B8B1-66989A9F8AC0}" type="datetimeFigureOut">
              <a:rPr lang="en-US" smtClean="0"/>
              <a:t>8/14/2016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6C23C-24EA-4628-AC02-85C08AC47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540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56D5-3563-426D-B8B1-66989A9F8AC0}" type="datetimeFigureOut">
              <a:rPr lang="en-US" smtClean="0"/>
              <a:t>8/14/2016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6C23C-24EA-4628-AC02-85C08AC47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961302"/>
      </p:ext>
    </p:extLst>
  </p:cSld>
  <p:clrMapOvr>
    <a:masterClrMapping/>
  </p:clrMapOvr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theme" Target="../theme/theme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2056D5-3563-426D-B8B1-66989A9F8AC0}" type="datetimeFigureOut">
              <a:rPr lang="en-US" smtClean="0"/>
              <a:t>8/14/2016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6C23C-24EA-4628-AC02-85C08AC47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512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08460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/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  <Template/>
  <Manager/>
</Properties>
</file>

<file path=docProps/core.xml><?xml version="1.0" encoding="utf-8"?>
<coreProperties xmlns="http://schemas.openxmlformats.org/package/2006/metadata/core-properties" xmlns:cp="http://schemas.openxmlformats.org/package/2006/metadata/core-properties" xmlns:dc="http://purl.org/dc/elements/1.1/" xmlns:dcterms="http://purl.org/dc/terms/" xmlns:xsi="http://www.w3.org/2001/XMLSchema-instance">
  <revision>0</revision>
</coreProperties>
</file>