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heme" Target="theme/theme1.xml"/>
  <Relationship Id="rId15" Type="http://schemas.openxmlformats.org/officeDocument/2006/relationships/tableStyles" Target="tableStyles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3DC6-0E39-463C-B209-EE3A99756238}" type="datetimeFigureOut">
              <a:rPr lang="en-US" smtClean="0"/>
              <a:t>7/23/2016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20301-C543-4491-8997-16C6D0A483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3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3DC6-0E39-463C-B209-EE3A99756238}" type="datetimeFigureOut">
              <a:rPr lang="en-US" smtClean="0"/>
              <a:t>7/23/2016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20301-C543-4491-8997-16C6D0A483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710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3DC6-0E39-463C-B209-EE3A99756238}" type="datetimeFigureOut">
              <a:rPr lang="en-US" smtClean="0"/>
              <a:t>7/23/2016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20301-C543-4491-8997-16C6D0A483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534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3DC6-0E39-463C-B209-EE3A99756238}" type="datetimeFigureOut">
              <a:rPr lang="en-US" smtClean="0"/>
              <a:t>7/23/2016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20301-C543-4491-8997-16C6D0A483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209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3DC6-0E39-463C-B209-EE3A99756238}" type="datetimeFigureOut">
              <a:rPr lang="en-US" smtClean="0"/>
              <a:t>7/23/2016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20301-C543-4491-8997-16C6D0A483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68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3DC6-0E39-463C-B209-EE3A99756238}" type="datetimeFigureOut">
              <a:rPr lang="en-US" smtClean="0"/>
              <a:t>7/23/2016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20301-C543-4491-8997-16C6D0A483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7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3DC6-0E39-463C-B209-EE3A99756238}" type="datetimeFigureOut">
              <a:rPr lang="en-US" smtClean="0"/>
              <a:t>7/23/2016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20301-C543-4491-8997-16C6D0A483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0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3DC6-0E39-463C-B209-EE3A99756238}" type="datetimeFigureOut">
              <a:rPr lang="en-US" smtClean="0"/>
              <a:t>7/23/2016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20301-C543-4491-8997-16C6D0A483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0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3DC6-0E39-463C-B209-EE3A99756238}" type="datetimeFigureOut">
              <a:rPr lang="en-US" smtClean="0"/>
              <a:t>7/23/2016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20301-C543-4491-8997-16C6D0A483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048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3DC6-0E39-463C-B209-EE3A99756238}" type="datetimeFigureOut">
              <a:rPr lang="en-US" smtClean="0"/>
              <a:t>7/23/2016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20301-C543-4491-8997-16C6D0A483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56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3DC6-0E39-463C-B209-EE3A99756238}" type="datetimeFigureOut">
              <a:rPr lang="en-US" smtClean="0"/>
              <a:t>7/23/2016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20301-C543-4491-8997-16C6D0A483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20467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D3DC6-0E39-463C-B209-EE3A99756238}" type="datetimeFigureOut">
              <a:rPr lang="en-US" smtClean="0"/>
              <a:t>7/23/2016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20301-C543-4491-8997-16C6D0A483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98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1.png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9.pn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2.pn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3.pn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4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5.pn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6.pn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7.pn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8.png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8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4"/>
            <a:ext cx="12192000" cy="6772275"/>
          </a:xfrm>
        </p:spPr>
      </p:pic>
    </p:spTree>
    <p:extLst>
      <p:ext uri="{BB962C8B-B14F-4D97-AF65-F5344CB8AC3E}">
        <p14:creationId xmlns:p14="http://schemas.microsoft.com/office/powerpoint/2010/main" val="1294655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5731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67099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74"/>
            <a:ext cx="12192000" cy="6791325"/>
          </a:xfrm>
        </p:spPr>
      </p:pic>
    </p:spTree>
    <p:extLst>
      <p:ext uri="{BB962C8B-B14F-4D97-AF65-F5344CB8AC3E}">
        <p14:creationId xmlns:p14="http://schemas.microsoft.com/office/powerpoint/2010/main" val="801702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4188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47774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76924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3856748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4715"/>
          </a:xfrm>
        </p:spPr>
      </p:pic>
    </p:spTree>
    <p:extLst>
      <p:ext uri="{BB962C8B-B14F-4D97-AF65-F5344CB8AC3E}">
        <p14:creationId xmlns:p14="http://schemas.microsoft.com/office/powerpoint/2010/main" val="706810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33352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  <Company/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