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heme" Target="theme/theme1.xml"/>
  <Relationship Id="rId28" Type="http://schemas.openxmlformats.org/officeDocument/2006/relationships/tableStyles" Target="tableStyles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3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7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0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03394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041A-C576-4D02-89F5-5AA03641F46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8D22-AE3F-480A-BC30-2AF68956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.pn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0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1.pn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2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3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4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5.png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6.pn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7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8.pn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9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.pn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0.png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1.pn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2.pn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3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7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8.pn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6453"/>
          </a:xfrm>
        </p:spPr>
      </p:pic>
    </p:spTree>
    <p:extLst>
      <p:ext uri="{BB962C8B-B14F-4D97-AF65-F5344CB8AC3E}">
        <p14:creationId xmlns:p14="http://schemas.microsoft.com/office/powerpoint/2010/main" val="351365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4"/>
            <a:ext cx="12192000" cy="6791325"/>
          </a:xfrm>
        </p:spPr>
      </p:pic>
    </p:spTree>
    <p:extLst>
      <p:ext uri="{BB962C8B-B14F-4D97-AF65-F5344CB8AC3E}">
        <p14:creationId xmlns:p14="http://schemas.microsoft.com/office/powerpoint/2010/main" val="391759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61546"/>
            <a:ext cx="11931162" cy="6796454"/>
          </a:xfrm>
        </p:spPr>
      </p:pic>
    </p:spTree>
    <p:extLst>
      <p:ext uri="{BB962C8B-B14F-4D97-AF65-F5344CB8AC3E}">
        <p14:creationId xmlns:p14="http://schemas.microsoft.com/office/powerpoint/2010/main" val="357025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15"/>
            <a:ext cx="12107008" cy="6858000"/>
          </a:xfrm>
        </p:spPr>
      </p:pic>
    </p:spTree>
    <p:extLst>
      <p:ext uri="{BB962C8B-B14F-4D97-AF65-F5344CB8AC3E}">
        <p14:creationId xmlns:p14="http://schemas.microsoft.com/office/powerpoint/2010/main" val="333575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12001499" cy="6743700"/>
          </a:xfrm>
        </p:spPr>
      </p:pic>
    </p:spTree>
    <p:extLst>
      <p:ext uri="{BB962C8B-B14F-4D97-AF65-F5344CB8AC3E}">
        <p14:creationId xmlns:p14="http://schemas.microsoft.com/office/powerpoint/2010/main" val="250691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96714"/>
            <a:ext cx="11992707" cy="6761285"/>
          </a:xfrm>
        </p:spPr>
      </p:pic>
    </p:spTree>
    <p:extLst>
      <p:ext uri="{BB962C8B-B14F-4D97-AF65-F5344CB8AC3E}">
        <p14:creationId xmlns:p14="http://schemas.microsoft.com/office/powerpoint/2010/main" val="280721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3" y="149468"/>
            <a:ext cx="11895992" cy="6708531"/>
          </a:xfrm>
        </p:spPr>
      </p:pic>
    </p:spTree>
    <p:extLst>
      <p:ext uri="{BB962C8B-B14F-4D97-AF65-F5344CB8AC3E}">
        <p14:creationId xmlns:p14="http://schemas.microsoft.com/office/powerpoint/2010/main" val="156810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0"/>
            <a:ext cx="12112869" cy="6858000"/>
          </a:xfrm>
        </p:spPr>
      </p:pic>
    </p:spTree>
    <p:extLst>
      <p:ext uri="{BB962C8B-B14F-4D97-AF65-F5344CB8AC3E}">
        <p14:creationId xmlns:p14="http://schemas.microsoft.com/office/powerpoint/2010/main" val="4063941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131884"/>
            <a:ext cx="12027877" cy="6726115"/>
          </a:xfrm>
        </p:spPr>
      </p:pic>
    </p:spTree>
    <p:extLst>
      <p:ext uri="{BB962C8B-B14F-4D97-AF65-F5344CB8AC3E}">
        <p14:creationId xmlns:p14="http://schemas.microsoft.com/office/powerpoint/2010/main" val="126786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2583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96714"/>
            <a:ext cx="12001500" cy="6761285"/>
          </a:xfrm>
        </p:spPr>
      </p:pic>
    </p:spTree>
    <p:extLst>
      <p:ext uri="{BB962C8B-B14F-4D97-AF65-F5344CB8AC3E}">
        <p14:creationId xmlns:p14="http://schemas.microsoft.com/office/powerpoint/2010/main" val="9522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1" y="0"/>
            <a:ext cx="12271131" cy="7033846"/>
          </a:xfrm>
        </p:spPr>
      </p:pic>
    </p:spTree>
    <p:extLst>
      <p:ext uri="{BB962C8B-B14F-4D97-AF65-F5344CB8AC3E}">
        <p14:creationId xmlns:p14="http://schemas.microsoft.com/office/powerpoint/2010/main" val="270684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87922"/>
            <a:ext cx="12045461" cy="6770077"/>
          </a:xfrm>
        </p:spPr>
      </p:pic>
    </p:spTree>
    <p:extLst>
      <p:ext uri="{BB962C8B-B14F-4D97-AF65-F5344CB8AC3E}">
        <p14:creationId xmlns:p14="http://schemas.microsoft.com/office/powerpoint/2010/main" val="417725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08"/>
            <a:ext cx="12124592" cy="6866792"/>
          </a:xfrm>
        </p:spPr>
      </p:pic>
    </p:spTree>
    <p:extLst>
      <p:ext uri="{BB962C8B-B14F-4D97-AF65-F5344CB8AC3E}">
        <p14:creationId xmlns:p14="http://schemas.microsoft.com/office/powerpoint/2010/main" val="20839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14"/>
            <a:ext cx="12192000" cy="6655777"/>
          </a:xfrm>
        </p:spPr>
      </p:pic>
    </p:spTree>
    <p:extLst>
      <p:ext uri="{BB962C8B-B14F-4D97-AF65-F5344CB8AC3E}">
        <p14:creationId xmlns:p14="http://schemas.microsoft.com/office/powerpoint/2010/main" val="157582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4"/>
            <a:ext cx="12192000" cy="6971567"/>
          </a:xfrm>
        </p:spPr>
      </p:pic>
    </p:spTree>
    <p:extLst>
      <p:ext uri="{BB962C8B-B14F-4D97-AF65-F5344CB8AC3E}">
        <p14:creationId xmlns:p14="http://schemas.microsoft.com/office/powerpoint/2010/main" val="92726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92" y="-180975"/>
            <a:ext cx="12315092" cy="7179652"/>
          </a:xfrm>
        </p:spPr>
      </p:pic>
    </p:spTree>
    <p:extLst>
      <p:ext uri="{BB962C8B-B14F-4D97-AF65-F5344CB8AC3E}">
        <p14:creationId xmlns:p14="http://schemas.microsoft.com/office/powerpoint/2010/main" val="216934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12502662" cy="7307140"/>
          </a:xfrm>
        </p:spPr>
      </p:pic>
    </p:spTree>
    <p:extLst>
      <p:ext uri="{BB962C8B-B14F-4D97-AF65-F5344CB8AC3E}">
        <p14:creationId xmlns:p14="http://schemas.microsoft.com/office/powerpoint/2010/main" val="51902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7"/>
            <a:ext cx="12019084" cy="7156939"/>
          </a:xfrm>
        </p:spPr>
      </p:pic>
    </p:spTree>
    <p:extLst>
      <p:ext uri="{BB962C8B-B14F-4D97-AF65-F5344CB8AC3E}">
        <p14:creationId xmlns:p14="http://schemas.microsoft.com/office/powerpoint/2010/main" val="47053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2054254" cy="6822831"/>
          </a:xfrm>
        </p:spPr>
      </p:pic>
    </p:spTree>
    <p:extLst>
      <p:ext uri="{BB962C8B-B14F-4D97-AF65-F5344CB8AC3E}">
        <p14:creationId xmlns:p14="http://schemas.microsoft.com/office/powerpoint/2010/main" val="254824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6"/>
            <a:ext cx="12192000" cy="6796454"/>
          </a:xfrm>
        </p:spPr>
      </p:pic>
    </p:spTree>
    <p:extLst>
      <p:ext uri="{BB962C8B-B14F-4D97-AF65-F5344CB8AC3E}">
        <p14:creationId xmlns:p14="http://schemas.microsoft.com/office/powerpoint/2010/main" val="38697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4"/>
            <a:ext cx="12071838" cy="6734175"/>
          </a:xfrm>
        </p:spPr>
      </p:pic>
    </p:spTree>
    <p:extLst>
      <p:ext uri="{BB962C8B-B14F-4D97-AF65-F5344CB8AC3E}">
        <p14:creationId xmlns:p14="http://schemas.microsoft.com/office/powerpoint/2010/main" val="352400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705600"/>
          </a:xfrm>
        </p:spPr>
      </p:pic>
    </p:spTree>
    <p:extLst>
      <p:ext uri="{BB962C8B-B14F-4D97-AF65-F5344CB8AC3E}">
        <p14:creationId xmlns:p14="http://schemas.microsoft.com/office/powerpoint/2010/main" val="306166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  <Company/>
  <Template/>
  <Manager/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revision>0</revision>
</coreProperties>
</file>