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thumbnail" Target="docProps/thumbnail.jpeg"/>
  <Relationship Id="rId3" Type="http://schemas.openxmlformats.org/package/2006/relationships/metadata/core-properties" Target="docProps/core.xml"/>
  <Relationship Id="rId4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

<Relationships xmlns="http://schemas.openxmlformats.org/package/2006/relationships">
  <Relationship Id="rId1" Type="http://schemas.openxmlformats.org/officeDocument/2006/relationships/slideMaster" Target="slideMasters/slideMaster1.xml"/>
  <Relationship Id="rId10" Type="http://schemas.openxmlformats.org/officeDocument/2006/relationships/tableStyles" Target="tableStyles.xml"/>
  <Relationship Id="rId2" Type="http://schemas.openxmlformats.org/officeDocument/2006/relationships/slide" Target="slides/slide1.xml"/>
  <Relationship Id="rId3" Type="http://schemas.openxmlformats.org/officeDocument/2006/relationships/slide" Target="slides/slide2.xml"/>
  <Relationship Id="rId4" Type="http://schemas.openxmlformats.org/officeDocument/2006/relationships/slide" Target="slides/slide3.xml"/>
  <Relationship Id="rId5" Type="http://schemas.openxmlformats.org/officeDocument/2006/relationships/slide" Target="slides/slide4.xml"/>
  <Relationship Id="rId6" Type="http://schemas.openxmlformats.org/officeDocument/2006/relationships/slide" Target="slides/slide5.xml"/>
  <Relationship Id="rId7" Type="http://schemas.openxmlformats.org/officeDocument/2006/relationships/presProps" Target="presProps.xml"/>
  <Relationship Id="rId8" Type="http://schemas.openxmlformats.org/officeDocument/2006/relationships/viewProps" Target="viewProps.xml"/>
  <Relationship Id="rId9" Type="http://schemas.openxmlformats.org/officeDocument/2006/relationships/theme" Target="theme/theme1.xml"/>
</Relationships>
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46A5-272F-4FD2-8ACB-A2296503E7CF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6682-C19B-4A0A-8164-06D02756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7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46A5-272F-4FD2-8ACB-A2296503E7CF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6682-C19B-4A0A-8164-06D02756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48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46A5-272F-4FD2-8ACB-A2296503E7CF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6682-C19B-4A0A-8164-06D02756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72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46A5-272F-4FD2-8ACB-A2296503E7CF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6682-C19B-4A0A-8164-06D02756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88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46A5-272F-4FD2-8ACB-A2296503E7CF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6682-C19B-4A0A-8164-06D02756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726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46A5-272F-4FD2-8ACB-A2296503E7CF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6682-C19B-4A0A-8164-06D02756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54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46A5-272F-4FD2-8ACB-A2296503E7CF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6682-C19B-4A0A-8164-06D02756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98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46A5-272F-4FD2-8ACB-A2296503E7CF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6682-C19B-4A0A-8164-06D02756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46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46A5-272F-4FD2-8ACB-A2296503E7CF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6682-C19B-4A0A-8164-06D02756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01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46A5-272F-4FD2-8ACB-A2296503E7CF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6682-C19B-4A0A-8164-06D02756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954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46A5-272F-4FD2-8ACB-A2296503E7CF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F6682-C19B-4A0A-8164-06D02756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777284"/>
      </p:ext>
    </p:extLst>
  </p:cSld>
  <p:clrMapOvr>
    <a:masterClrMapping/>
  </p:clrMapOvr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946A5-272F-4FD2-8ACB-A2296503E7CF}" type="datetimeFigureOut">
              <a:rPr lang="en-GB" smtClean="0"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F6682-C19B-4A0A-8164-06D02756F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75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1.jpg"/>
  <Relationship Id="rId3" Type="http://schemas.openxmlformats.org/officeDocument/2006/relationships/image" Target="../media/image2.jpg"/>
  <Relationship Id="rId4" Type="http://schemas.openxmlformats.org/officeDocument/2006/relationships/image" Target="../media/image3.jpg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4.jpg"/>
  <Relationship Id="rId3" Type="http://schemas.openxmlformats.org/officeDocument/2006/relationships/image" Target="../media/image5.jpg"/>
  <Relationship Id="rId4" Type="http://schemas.openxmlformats.org/officeDocument/2006/relationships/image" Target="../media/image6.jpg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7.jpg"/>
  <Relationship Id="rId3" Type="http://schemas.openxmlformats.org/officeDocument/2006/relationships/image" Target="../media/image8.jpg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8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61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26" y="0"/>
            <a:ext cx="4093553" cy="728106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79" y="-19594"/>
            <a:ext cx="3855697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7" y="0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76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8" y="365125"/>
            <a:ext cx="244640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74" y="91440"/>
            <a:ext cx="385569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871" y="0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3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5" y="153579"/>
            <a:ext cx="3644184" cy="64817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39" y="0"/>
            <a:ext cx="385569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420" y="-222631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33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210" y="1027906"/>
            <a:ext cx="2446404" cy="4351338"/>
          </a:xfrm>
        </p:spPr>
      </p:pic>
    </p:spTree>
    <p:extLst>
      <p:ext uri="{BB962C8B-B14F-4D97-AF65-F5344CB8AC3E}">
        <p14:creationId xmlns:p14="http://schemas.microsoft.com/office/powerpoint/2010/main" val="2377520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/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  <Company/>
  <Template/>
  <Manager/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revision>0</revision>
</coreProperties>
</file>