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
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thumbnail" Target="docProps/thumbnail.jpeg"/>
  <Relationship Id="rId3" Type="http://schemas.openxmlformats.org/package/2006/relationships/metadata/core-properties" Target="docProps/core.xml"/>
  <Relationship Id="rId4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7" d="100"/>
          <a:sy n="117" d="100"/>
        </p:scale>
        <p:origin x="-151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slide" Target="slides/slide2.xml"/>
  <Relationship Id="rId4" Type="http://schemas.openxmlformats.org/officeDocument/2006/relationships/slide" Target="slides/slide3.xml"/>
  <Relationship Id="rId5" Type="http://schemas.openxmlformats.org/officeDocument/2006/relationships/presProps" Target="presProps.xml"/>
  <Relationship Id="rId6" Type="http://schemas.openxmlformats.org/officeDocument/2006/relationships/viewProps" Target="viewProps.xml"/>
  <Relationship Id="rId7" Type="http://schemas.openxmlformats.org/officeDocument/2006/relationships/theme" Target="theme/theme1.xml"/>
  <Relationship Id="rId8" Type="http://schemas.openxmlformats.org/officeDocument/2006/relationships/tableStyles" Target="tableStyles.xml"/>
</Relationships>

</file>

<file path=ppt/slideLayouts/_rels/slideLayout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A3FA-EFFB-4355-90C9-D7CCC9023AC4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0613-B7A4-4FC9-8CD2-7AE229686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520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A3FA-EFFB-4355-90C9-D7CCC9023AC4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0613-B7A4-4FC9-8CD2-7AE229686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940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A3FA-EFFB-4355-90C9-D7CCC9023AC4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0613-B7A4-4FC9-8CD2-7AE229686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54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A3FA-EFFB-4355-90C9-D7CCC9023AC4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0613-B7A4-4FC9-8CD2-7AE229686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55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A3FA-EFFB-4355-90C9-D7CCC9023AC4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0613-B7A4-4FC9-8CD2-7AE229686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65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A3FA-EFFB-4355-90C9-D7CCC9023AC4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0613-B7A4-4FC9-8CD2-7AE229686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70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A3FA-EFFB-4355-90C9-D7CCC9023AC4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0613-B7A4-4FC9-8CD2-7AE229686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531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A3FA-EFFB-4355-90C9-D7CCC9023AC4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0613-B7A4-4FC9-8CD2-7AE229686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594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A3FA-EFFB-4355-90C9-D7CCC9023AC4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0613-B7A4-4FC9-8CD2-7AE229686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588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A3FA-EFFB-4355-90C9-D7CCC9023AC4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0613-B7A4-4FC9-8CD2-7AE229686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39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A3FA-EFFB-4355-90C9-D7CCC9023AC4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0613-B7A4-4FC9-8CD2-7AE229686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078310"/>
      </p:ext>
    </p:extLst>
  </p:cSld>
  <p:clrMapOvr>
    <a:masterClrMapping/>
  </p:clrMapOvr>
</p:sldLayout>
</file>

<file path=ppt/slideMasters/_rels/slideMaster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10" Type="http://schemas.openxmlformats.org/officeDocument/2006/relationships/slideLayout" Target="../slideLayouts/slideLayout10.xml"/>
  <Relationship Id="rId11" Type="http://schemas.openxmlformats.org/officeDocument/2006/relationships/slideLayout" Target="../slideLayouts/slideLayout11.xml"/>
  <Relationship Id="rId12" Type="http://schemas.openxmlformats.org/officeDocument/2006/relationships/theme" Target="../theme/theme1.xml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slideLayout" Target="../slideLayouts/slideLayout9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09A3FA-EFFB-4355-90C9-D7CCC9023AC4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B0613-B7A4-4FC9-8CD2-7AE229686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436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1.jpeg"/>
</Relationships>

</file>

<file path=ppt/slides/_rels/slide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2.jpeg"/>
</Relationships>

</file>

<file path=ppt/slides/_rels/slide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3.jpe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344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003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8922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/>
  <PresentationFormat>On-screen Show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  <Company/>
  <Template/>
  <Manager/>
</Properties>
</file>

<file path=docProps/core.xml><?xml version="1.0" encoding="utf-8"?>
<coreProperties xmlns="http://schemas.openxmlformats.org/package/2006/metadata/core-properties" xmlns:cp="http://schemas.openxmlformats.org/package/2006/metadata/core-properties" xmlns:dc="http://purl.org/dc/elements/1.1/" xmlns:dcterms="http://purl.org/dc/terms/" xmlns:xsi="http://www.w3.org/2001/XMLSchema-instance">
  <revision>0</revision>
</coreProperties>
</file>