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0" r:id="rId4"/>
    <p:sldId id="261" r:id="rId5"/>
    <p:sldId id="262" r:id="rId6"/>
  </p:sldIdLst>
  <p:sldSz cx="100584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5" d="100"/>
          <a:sy n="45" d="100"/>
        </p:scale>
        <p:origin x="-1992" y="-72"/>
      </p:cViewPr>
      <p:guideLst>
        <p:guide orient="horz" pos="3840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heme" Target="theme/theme1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995313"/>
            <a:ext cx="8549640" cy="4244623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6403623"/>
            <a:ext cx="7543800" cy="2943577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51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63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5" y="649111"/>
            <a:ext cx="2168843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649111"/>
            <a:ext cx="6380798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5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3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3039537"/>
            <a:ext cx="8675370" cy="5071531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8159050"/>
            <a:ext cx="8675370" cy="2666998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7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3245557"/>
            <a:ext cx="427482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3245557"/>
            <a:ext cx="427482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4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649114"/>
            <a:ext cx="8675370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2988735"/>
            <a:ext cx="4255174" cy="1464731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4453468"/>
            <a:ext cx="4255174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2988735"/>
            <a:ext cx="4276130" cy="1464731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4453468"/>
            <a:ext cx="4276130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1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7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812800"/>
            <a:ext cx="3244096" cy="284480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755426"/>
            <a:ext cx="5092065" cy="8664223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3657600"/>
            <a:ext cx="3244096" cy="6776156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812800"/>
            <a:ext cx="3244096" cy="284480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755426"/>
            <a:ext cx="5092065" cy="8664223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3657600"/>
            <a:ext cx="3244096" cy="6776156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76680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649114"/>
            <a:ext cx="867537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3245557"/>
            <a:ext cx="867537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11300182"/>
            <a:ext cx="2263140" cy="6491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36917-CD18-4B8F-A160-41D3B2974151}" type="datetimeFigureOut">
              <a:rPr lang="en-US" smtClean="0"/>
              <a:t>5/3/2016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11300182"/>
            <a:ext cx="3394710" cy="6491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11300182"/>
            <a:ext cx="2263140" cy="6491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D2E2D-F840-41FB-B278-64963F605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0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  <Relationship Id="rId3" Type="http://schemas.openxmlformats.org/officeDocument/2006/relationships/image" Target="../media/image5.png"/>
  <Relationship Id="rId4" Type="http://schemas.openxmlformats.org/officeDocument/2006/relationships/image" Target="../media/image3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6.png"/>
  <Relationship Id="rId3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png"/>
  <Relationship Id="rId3" Type="http://schemas.openxmlformats.org/officeDocument/2006/relationships/image" Target="../media/image8.png"/>
  <Relationship Id="rId4" Type="http://schemas.openxmlformats.org/officeDocument/2006/relationships/image" Target="../media/image3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png"/>
  <Relationship Id="rId3" Type="http://schemas.openxmlformats.org/officeDocument/2006/relationships/image" Target="../media/image10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99812" cy="6012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2179"/>
            <a:ext cx="10099812" cy="58682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11479"/>
            <a:ext cx="10058400" cy="5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7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440" y="0"/>
            <a:ext cx="10113619" cy="58978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439" y="5897880"/>
            <a:ext cx="10116840" cy="55334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440" y="11611479"/>
            <a:ext cx="10058400" cy="5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5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530" y="0"/>
            <a:ext cx="10107930" cy="594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54618"/>
            <a:ext cx="10058400" cy="5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7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359" y="0"/>
            <a:ext cx="10131759" cy="59893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153" y="5989320"/>
            <a:ext cx="10053345" cy="17542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9655" y="7489059"/>
            <a:ext cx="10138055" cy="51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8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55216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" y="5521642"/>
            <a:ext cx="9806940" cy="261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15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/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  <Company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