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57" r:id="rId4"/>
    <p:sldId id="261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51"/>
    <p:restoredTop sz="94687"/>
  </p:normalViewPr>
  <p:slideViewPr>
    <p:cSldViewPr snapToGrid="0" snapToObjects="1">
      <p:cViewPr>
        <p:scale>
          <a:sx n="125" d="100"/>
          <a:sy n="125" d="100"/>
        </p:scale>
        <p:origin x="-60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heme" Target="theme/theme1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18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5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6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80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8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0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81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68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2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7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06072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D2B38-BD6B-E04E-95CC-4B17FCBD6727}" type="datetimeFigureOut">
              <a:rPr lang="en-US" smtClean="0"/>
              <a:t>4/7/16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B5A6B-B60A-5046-9077-0A96B175C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1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5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31" y="234778"/>
            <a:ext cx="10886302" cy="5942185"/>
          </a:xfrm>
        </p:spPr>
      </p:pic>
    </p:spTree>
    <p:extLst>
      <p:ext uri="{BB962C8B-B14F-4D97-AF65-F5344CB8AC3E}">
        <p14:creationId xmlns:p14="http://schemas.microsoft.com/office/powerpoint/2010/main" val="140229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43" y="333632"/>
            <a:ext cx="10107827" cy="5843331"/>
          </a:xfrm>
        </p:spPr>
      </p:pic>
    </p:spTree>
    <p:extLst>
      <p:ext uri="{BB962C8B-B14F-4D97-AF65-F5344CB8AC3E}">
        <p14:creationId xmlns:p14="http://schemas.microsoft.com/office/powerpoint/2010/main" val="91964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" y="365760"/>
            <a:ext cx="10554789" cy="5811203"/>
          </a:xfrm>
        </p:spPr>
      </p:pic>
    </p:spTree>
    <p:extLst>
      <p:ext uri="{BB962C8B-B14F-4D97-AF65-F5344CB8AC3E}">
        <p14:creationId xmlns:p14="http://schemas.microsoft.com/office/powerpoint/2010/main" val="1679430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96240"/>
            <a:ext cx="10119359" cy="5780723"/>
          </a:xfrm>
        </p:spPr>
      </p:pic>
      <p:sp>
        <p:nvSpPr>
          <p:cNvPr id="5" name="TextBox 4"/>
          <p:cNvSpPr txBox="1"/>
          <p:nvPr/>
        </p:nvSpPr>
        <p:spPr>
          <a:xfrm>
            <a:off x="1930400" y="1076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297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17" y="580768"/>
            <a:ext cx="9113128" cy="5596195"/>
          </a:xfrm>
        </p:spPr>
      </p:pic>
    </p:spTree>
    <p:extLst>
      <p:ext uri="{BB962C8B-B14F-4D97-AF65-F5344CB8AC3E}">
        <p14:creationId xmlns:p14="http://schemas.microsoft.com/office/powerpoint/2010/main" val="2109486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