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?>
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thumbnail" Target="docProps/thumbnail.jpeg"/>
  <Relationship Id="rId3" Type="http://schemas.openxmlformats.org/package/2006/relationships/metadata/core-properties" Target="docProps/core.xml"/>
  <Relationship Id="rId4" Type="http://schemas.openxmlformats.org/officeDocument/2006/relationships/extended-properties" Target="docProps/app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9" r:id="rId3"/>
    <p:sldId id="257" r:id="rId4"/>
    <p:sldId id="261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851"/>
    <p:restoredTop sz="94687"/>
  </p:normalViewPr>
  <p:slideViewPr>
    <p:cSldViewPr snapToGrid="0" snapToObjects="1">
      <p:cViewPr>
        <p:scale>
          <a:sx n="125" d="100"/>
          <a:sy n="125" d="100"/>
        </p:scale>
        <p:origin x="-60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?>

<Relationships xmlns="http://schemas.openxmlformats.org/package/2006/relationships">
  <Relationship Id="rId1" Type="http://schemas.openxmlformats.org/officeDocument/2006/relationships/slideMaster" Target="slideMasters/slideMaster1.xml"/>
  <Relationship Id="rId10" Type="http://schemas.openxmlformats.org/officeDocument/2006/relationships/tableStyles" Target="tableStyles.xml"/>
  <Relationship Id="rId2" Type="http://schemas.openxmlformats.org/officeDocument/2006/relationships/slide" Target="slides/slide1.xml"/>
  <Relationship Id="rId3" Type="http://schemas.openxmlformats.org/officeDocument/2006/relationships/slide" Target="slides/slide2.xml"/>
  <Relationship Id="rId4" Type="http://schemas.openxmlformats.org/officeDocument/2006/relationships/slide" Target="slides/slide3.xml"/>
  <Relationship Id="rId5" Type="http://schemas.openxmlformats.org/officeDocument/2006/relationships/slide" Target="slides/slide4.xml"/>
  <Relationship Id="rId6" Type="http://schemas.openxmlformats.org/officeDocument/2006/relationships/slide" Target="slides/slide5.xml"/>
  <Relationship Id="rId7" Type="http://schemas.openxmlformats.org/officeDocument/2006/relationships/presProps" Target="presProps.xml"/>
  <Relationship Id="rId8" Type="http://schemas.openxmlformats.org/officeDocument/2006/relationships/viewProps" Target="viewProps.xml"/>
  <Relationship Id="rId9" Type="http://schemas.openxmlformats.org/officeDocument/2006/relationships/theme" Target="theme/theme1.xml"/>
</Relationships>

</file>

<file path=ppt/slideLayouts/_rels/slideLayout1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2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3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4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5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6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7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8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9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0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1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18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080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481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10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681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468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327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471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306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455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263035"/>
      </p:ext>
    </p:extLst>
  </p:cSld>
  <p:clrMapOvr>
    <a:masterClrMapping/>
  </p:clrMapOvr>
</p:sldLayout>
</file>

<file path=ppt/slideMasters/_rels/slideMaster1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1.xml"/>
  <Relationship Id="rId10" Type="http://schemas.openxmlformats.org/officeDocument/2006/relationships/slideLayout" Target="../slideLayouts/slideLayout10.xml"/>
  <Relationship Id="rId11" Type="http://schemas.openxmlformats.org/officeDocument/2006/relationships/slideLayout" Target="../slideLayouts/slideLayout11.xml"/>
  <Relationship Id="rId12" Type="http://schemas.openxmlformats.org/officeDocument/2006/relationships/theme" Target="../theme/theme1.xml"/>
  <Relationship Id="rId2" Type="http://schemas.openxmlformats.org/officeDocument/2006/relationships/slideLayout" Target="../slideLayouts/slideLayout2.xml"/>
  <Relationship Id="rId3" Type="http://schemas.openxmlformats.org/officeDocument/2006/relationships/slideLayout" Target="../slideLayouts/slideLayout3.xml"/>
  <Relationship Id="rId4" Type="http://schemas.openxmlformats.org/officeDocument/2006/relationships/slideLayout" Target="../slideLayouts/slideLayout4.xml"/>
  <Relationship Id="rId5" Type="http://schemas.openxmlformats.org/officeDocument/2006/relationships/slideLayout" Target="../slideLayouts/slideLayout5.xml"/>
  <Relationship Id="rId6" Type="http://schemas.openxmlformats.org/officeDocument/2006/relationships/slideLayout" Target="../slideLayouts/slideLayout6.xml"/>
  <Relationship Id="rId7" Type="http://schemas.openxmlformats.org/officeDocument/2006/relationships/slideLayout" Target="../slideLayouts/slideLayout7.xml"/>
  <Relationship Id="rId8" Type="http://schemas.openxmlformats.org/officeDocument/2006/relationships/slideLayout" Target="../slideLayouts/slideLayout8.xml"/>
  <Relationship Id="rId9" Type="http://schemas.openxmlformats.org/officeDocument/2006/relationships/slideLayout" Target="../slideLayouts/slideLayout9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D2B38-BD6B-E04E-95CC-4B17FCBD6727}" type="datetimeFigureOut">
              <a:rPr lang="en-US" smtClean="0"/>
              <a:t>4/7/16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B5A6B-B60A-5046-9077-0A96B175C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51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  <Relationship Id="rId2" Type="http://schemas.openxmlformats.org/officeDocument/2006/relationships/image" Target="../media/image1.png"/>
</Relationships>

</file>

<file path=ppt/slides/_rels/slide2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  <Relationship Id="rId2" Type="http://schemas.openxmlformats.org/officeDocument/2006/relationships/image" Target="../media/image2.png"/>
</Relationships>

</file>

<file path=ppt/slides/_rels/slide3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  <Relationship Id="rId2" Type="http://schemas.openxmlformats.org/officeDocument/2006/relationships/image" Target="../media/image3.png"/>
</Relationships>

</file>

<file path=ppt/slides/_rels/slide4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  <Relationship Id="rId2" Type="http://schemas.openxmlformats.org/officeDocument/2006/relationships/image" Target="../media/image4.png"/>
</Relationships>

</file>

<file path=ppt/slides/_rels/slide5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  <Relationship Id="rId2" Type="http://schemas.openxmlformats.org/officeDocument/2006/relationships/image" Target="../media/image5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331" y="234778"/>
            <a:ext cx="10886302" cy="5942185"/>
          </a:xfrm>
        </p:spPr>
      </p:pic>
    </p:spTree>
    <p:extLst>
      <p:ext uri="{BB962C8B-B14F-4D97-AF65-F5344CB8AC3E}">
        <p14:creationId xmlns:p14="http://schemas.microsoft.com/office/powerpoint/2010/main" val="1402290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43" y="333632"/>
            <a:ext cx="10107827" cy="5843331"/>
          </a:xfrm>
        </p:spPr>
      </p:pic>
    </p:spTree>
    <p:extLst>
      <p:ext uri="{BB962C8B-B14F-4D97-AF65-F5344CB8AC3E}">
        <p14:creationId xmlns:p14="http://schemas.microsoft.com/office/powerpoint/2010/main" val="919643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37" y="365760"/>
            <a:ext cx="10554789" cy="5811203"/>
          </a:xfrm>
        </p:spPr>
      </p:pic>
    </p:spTree>
    <p:extLst>
      <p:ext uri="{BB962C8B-B14F-4D97-AF65-F5344CB8AC3E}">
        <p14:creationId xmlns:p14="http://schemas.microsoft.com/office/powerpoint/2010/main" val="1679430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396240"/>
            <a:ext cx="10119359" cy="5780723"/>
          </a:xfrm>
        </p:spPr>
      </p:pic>
      <p:sp>
        <p:nvSpPr>
          <p:cNvPr id="5" name="TextBox 4"/>
          <p:cNvSpPr txBox="1"/>
          <p:nvPr/>
        </p:nvSpPr>
        <p:spPr>
          <a:xfrm>
            <a:off x="1930400" y="1076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297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17" y="580768"/>
            <a:ext cx="9113128" cy="5596195"/>
          </a:xfrm>
        </p:spPr>
      </p:pic>
    </p:spTree>
    <p:extLst>
      <p:ext uri="{BB962C8B-B14F-4D97-AF65-F5344CB8AC3E}">
        <p14:creationId xmlns:p14="http://schemas.microsoft.com/office/powerpoint/2010/main" val="21094860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/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  <Template/>
  <Manager/>
</Properties>
</file>

<file path=docProps/core.xml><?xml version="1.0" encoding="utf-8"?>
<coreProperties xmlns="http://schemas.openxmlformats.org/package/2006/metadata/core-properties" xmlns:cp="http://schemas.openxmlformats.org/package/2006/metadata/core-properties" xmlns:dc="http://purl.org/dc/elements/1.1/" xmlns:dcterms="http://purl.org/dc/terms/" xmlns:xsi="http://www.w3.org/2001/XMLSchema-instance">
  <revision>0</revision>
</coreProperties>
</file>