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?>
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thumbnail" Target="docProps/thumbnail.jpeg"/>
  <Relationship Id="rId3" Type="http://schemas.openxmlformats.org/package/2006/relationships/metadata/core-properties" Target="docProps/core.xml"/>
  <Relationship Id="rId4" Type="http://schemas.openxmlformats.org/officeDocument/2006/relationships/extended-properties" Target="docProps/app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8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slide" Target="slides/slide1.xml"/>
  <Relationship Id="rId3" Type="http://schemas.openxmlformats.org/officeDocument/2006/relationships/presProps" Target="presProps.xml"/>
  <Relationship Id="rId4" Type="http://schemas.openxmlformats.org/officeDocument/2006/relationships/viewProps" Target="viewProps.xml"/>
  <Relationship Id="rId5" Type="http://schemas.openxmlformats.org/officeDocument/2006/relationships/theme" Target="theme/theme1.xml"/>
  <Relationship Id="rId6" Type="http://schemas.openxmlformats.org/officeDocument/2006/relationships/tableStyles" Target="tableStyles.xml"/>
</Relationships>

</file>

<file path=ppt/slideLayouts/_rels/slideLayout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0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2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3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4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5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6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7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8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9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A7E21-4BB6-4044-AD49-0DB80A6FCA56}" type="datetimeFigureOut">
              <a:rPr lang="en-US" smtClean="0"/>
              <a:t>4/21/2016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BBEB-6357-455D-ABFB-DD708694F8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054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A7E21-4BB6-4044-AD49-0DB80A6FCA56}" type="datetimeFigureOut">
              <a:rPr lang="en-US" smtClean="0"/>
              <a:t>4/21/2016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BBEB-6357-455D-ABFB-DD708694F8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807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A7E21-4BB6-4044-AD49-0DB80A6FCA56}" type="datetimeFigureOut">
              <a:rPr lang="en-US" smtClean="0"/>
              <a:t>4/21/2016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BBEB-6357-455D-ABFB-DD708694F8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717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A7E21-4BB6-4044-AD49-0DB80A6FCA56}" type="datetimeFigureOut">
              <a:rPr lang="en-US" smtClean="0"/>
              <a:t>4/21/2016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BBEB-6357-455D-ABFB-DD708694F8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98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A7E21-4BB6-4044-AD49-0DB80A6FCA56}" type="datetimeFigureOut">
              <a:rPr lang="en-US" smtClean="0"/>
              <a:t>4/21/2016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BBEB-6357-455D-ABFB-DD708694F8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216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A7E21-4BB6-4044-AD49-0DB80A6FCA56}" type="datetimeFigureOut">
              <a:rPr lang="en-US" smtClean="0"/>
              <a:t>4/21/2016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BBEB-6357-455D-ABFB-DD708694F8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275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A7E21-4BB6-4044-AD49-0DB80A6FCA56}" type="datetimeFigureOut">
              <a:rPr lang="en-US" smtClean="0"/>
              <a:t>4/21/2016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BBEB-6357-455D-ABFB-DD708694F8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748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A7E21-4BB6-4044-AD49-0DB80A6FCA56}" type="datetimeFigureOut">
              <a:rPr lang="en-US" smtClean="0"/>
              <a:t>4/21/2016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BBEB-6357-455D-ABFB-DD708694F8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677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A7E21-4BB6-4044-AD49-0DB80A6FCA56}" type="datetimeFigureOut">
              <a:rPr lang="en-US" smtClean="0"/>
              <a:t>4/21/2016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BBEB-6357-455D-ABFB-DD708694F8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807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A7E21-4BB6-4044-AD49-0DB80A6FCA56}" type="datetimeFigureOut">
              <a:rPr lang="en-US" smtClean="0"/>
              <a:t>4/21/2016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BBEB-6357-455D-ABFB-DD708694F8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300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A7E21-4BB6-4044-AD49-0DB80A6FCA56}" type="datetimeFigureOut">
              <a:rPr lang="en-US" smtClean="0"/>
              <a:t>4/21/2016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BBEB-6357-455D-ABFB-DD708694F8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96529"/>
      </p:ext>
    </p:extLst>
  </p:cSld>
  <p:clrMapOvr>
    <a:masterClrMapping/>
  </p:clrMapOvr>
</p:sldLayout>
</file>

<file path=ppt/slideMasters/_rels/slideMaster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10" Type="http://schemas.openxmlformats.org/officeDocument/2006/relationships/slideLayout" Target="../slideLayouts/slideLayout10.xml"/>
  <Relationship Id="rId11" Type="http://schemas.openxmlformats.org/officeDocument/2006/relationships/slideLayout" Target="../slideLayouts/slideLayout11.xml"/>
  <Relationship Id="rId12" Type="http://schemas.openxmlformats.org/officeDocument/2006/relationships/theme" Target="../theme/theme1.xml"/>
  <Relationship Id="rId2" Type="http://schemas.openxmlformats.org/officeDocument/2006/relationships/slideLayout" Target="../slideLayouts/slideLayout2.xml"/>
  <Relationship Id="rId3" Type="http://schemas.openxmlformats.org/officeDocument/2006/relationships/slideLayout" Target="../slideLayouts/slideLayout3.xml"/>
  <Relationship Id="rId4" Type="http://schemas.openxmlformats.org/officeDocument/2006/relationships/slideLayout" Target="../slideLayouts/slideLayout4.xml"/>
  <Relationship Id="rId5" Type="http://schemas.openxmlformats.org/officeDocument/2006/relationships/slideLayout" Target="../slideLayouts/slideLayout5.xml"/>
  <Relationship Id="rId6" Type="http://schemas.openxmlformats.org/officeDocument/2006/relationships/slideLayout" Target="../slideLayouts/slideLayout6.xml"/>
  <Relationship Id="rId7" Type="http://schemas.openxmlformats.org/officeDocument/2006/relationships/slideLayout" Target="../slideLayouts/slideLayout7.xml"/>
  <Relationship Id="rId8" Type="http://schemas.openxmlformats.org/officeDocument/2006/relationships/slideLayout" Target="../slideLayouts/slideLayout8.xml"/>
  <Relationship Id="rId9" Type="http://schemas.openxmlformats.org/officeDocument/2006/relationships/slideLayout" Target="../slideLayouts/slideLayout9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AA7E21-4BB6-4044-AD49-0DB80A6FCA56}" type="datetimeFigureOut">
              <a:rPr lang="en-US" smtClean="0"/>
              <a:t>4/21/2016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06BBEB-6357-455D-ABFB-DD708694F8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439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5121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0000"/>
    </mc:Choice>
    <mc:Fallback>
      <p:transition spd="slow" advClick="0" advTm="20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/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  <Template/>
  <Manager/>
</Properties>
</file>

<file path=docProps/core.xml><?xml version="1.0" encoding="utf-8"?>
<coreProperties xmlns="http://schemas.openxmlformats.org/package/2006/metadata/core-properties" xmlns:cp="http://schemas.openxmlformats.org/package/2006/metadata/core-properties" xmlns:dc="http://purl.org/dc/elements/1.1/" xmlns:dcterms="http://purl.org/dc/terms/" xmlns:xsi="http://www.w3.org/2001/XMLSchema-instance">
  <revision>0</revision>
</coreProperties>
</file>