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45" autoAdjust="0"/>
  </p:normalViewPr>
  <p:slideViewPr>
    <p:cSldViewPr>
      <p:cViewPr varScale="1">
        <p:scale>
          <a:sx n="80" d="100"/>
          <a:sy n="80" d="100"/>
        </p:scale>
        <p:origin x="-175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heme" Target="theme/theme1.xml"/>
  <Relationship Id="rId13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printerSettings" Target="printerSettings/printerSettings1.bin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AD9744E-B436-4C1E-99AE-766AA4F8FCAA}" type="datetimeFigureOut">
              <a:rPr lang="en-US" smtClean="0"/>
              <a:t>3/1/16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C63056F-AB7F-4DC4-8538-B87896FC5BC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08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3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2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60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5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26005"/>
      </p:ext>
    </p:extLst>
  </p:cSld>
  <p:clrMapOvr>
    <a:masterClrMapping/>
  </p:clrMapOvr>
</p:sld>
</file>

<file path=ppt/theme/_rels/theme1.xml.rels><?xml version="1.0" encoding="UTF-8"?>

<Relationships xmlns="http://schemas.openxmlformats.org/package/2006/relationships">
  <Relationship Id="rId1" Type="http://schemas.openxmlformats.org/officeDocument/2006/relationships/image" Target="../media/image1.jpeg"/>
  <Relationship Id="rId2" Type="http://schemas.openxmlformats.org/officeDocument/2006/relationships/image" Target="../media/image2.jpeg"/>
</Relationships>
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/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Paper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