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?>
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thumbnail" Target="docProps/thumbnail.jpeg"/>
  <Relationship Id="rId3" Type="http://schemas.openxmlformats.org/package/2006/relationships/metadata/core-properties" Target="docProps/core.xml"/>
  <Relationship Id="rId4" Type="http://schemas.openxmlformats.org/officeDocument/2006/relationships/extended-properties" Target="docProps/app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74"/>
    <p:restoredTop sz="94687"/>
  </p:normalViewPr>
  <p:slideViewPr>
    <p:cSldViewPr snapToGrid="0" snapToObjects="1">
      <p:cViewPr varScale="1">
        <p:scale>
          <a:sx n="65" d="100"/>
          <a:sy n="65" d="100"/>
        </p:scale>
        <p:origin x="216" y="6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?>
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slide" Target="slides/slide1.xml"/>
  <Relationship Id="rId3" Type="http://schemas.openxmlformats.org/officeDocument/2006/relationships/presProps" Target="presProps.xml"/>
  <Relationship Id="rId4" Type="http://schemas.openxmlformats.org/officeDocument/2006/relationships/viewProps" Target="viewProps.xml"/>
  <Relationship Id="rId5" Type="http://schemas.openxmlformats.org/officeDocument/2006/relationships/theme" Target="theme/theme1.xml"/>
  <Relationship Id="rId6" Type="http://schemas.openxmlformats.org/officeDocument/2006/relationships/tableStyles" Target="tableStyles.xml"/>
</Relationships>

</file>

<file path=ppt/slideLayouts/_rels/slideLayout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0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2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3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4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5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6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7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8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9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37A34-BD2D-DD48-A974-443B3EA21658}" type="datetimeFigureOut">
              <a:rPr lang="en-US" smtClean="0"/>
              <a:t>2/3/16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69DEF-FDE0-D14A-8FDD-8C76459F2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731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37A34-BD2D-DD48-A974-443B3EA21658}" type="datetimeFigureOut">
              <a:rPr lang="en-US" smtClean="0"/>
              <a:t>2/3/16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69DEF-FDE0-D14A-8FDD-8C76459F2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0499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37A34-BD2D-DD48-A974-443B3EA21658}" type="datetimeFigureOut">
              <a:rPr lang="en-US" smtClean="0"/>
              <a:t>2/3/16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69DEF-FDE0-D14A-8FDD-8C76459F2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024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37A34-BD2D-DD48-A974-443B3EA21658}" type="datetimeFigureOut">
              <a:rPr lang="en-US" smtClean="0"/>
              <a:t>2/3/16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69DEF-FDE0-D14A-8FDD-8C76459F2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75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37A34-BD2D-DD48-A974-443B3EA21658}" type="datetimeFigureOut">
              <a:rPr lang="en-US" smtClean="0"/>
              <a:t>2/3/16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69DEF-FDE0-D14A-8FDD-8C76459F2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217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37A34-BD2D-DD48-A974-443B3EA21658}" type="datetimeFigureOut">
              <a:rPr lang="en-US" smtClean="0"/>
              <a:t>2/3/16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69DEF-FDE0-D14A-8FDD-8C76459F2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594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37A34-BD2D-DD48-A974-443B3EA21658}" type="datetimeFigureOut">
              <a:rPr lang="en-US" smtClean="0"/>
              <a:t>2/3/16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69DEF-FDE0-D14A-8FDD-8C76459F2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446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37A34-BD2D-DD48-A974-443B3EA21658}" type="datetimeFigureOut">
              <a:rPr lang="en-US" smtClean="0"/>
              <a:t>2/3/16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69DEF-FDE0-D14A-8FDD-8C76459F2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687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37A34-BD2D-DD48-A974-443B3EA21658}" type="datetimeFigureOut">
              <a:rPr lang="en-US" smtClean="0"/>
              <a:t>2/3/16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69DEF-FDE0-D14A-8FDD-8C76459F2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453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37A34-BD2D-DD48-A974-443B3EA21658}" type="datetimeFigureOut">
              <a:rPr lang="en-US" smtClean="0"/>
              <a:t>2/3/16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69DEF-FDE0-D14A-8FDD-8C76459F2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207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37A34-BD2D-DD48-A974-443B3EA21658}" type="datetimeFigureOut">
              <a:rPr lang="en-US" smtClean="0"/>
              <a:t>2/3/16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69DEF-FDE0-D14A-8FDD-8C76459F2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954329"/>
      </p:ext>
    </p:extLst>
  </p:cSld>
  <p:clrMapOvr>
    <a:masterClrMapping/>
  </p:clrMapOvr>
</p:sldLayout>
</file>

<file path=ppt/slideMasters/_rels/slideMaster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10" Type="http://schemas.openxmlformats.org/officeDocument/2006/relationships/slideLayout" Target="../slideLayouts/slideLayout10.xml"/>
  <Relationship Id="rId11" Type="http://schemas.openxmlformats.org/officeDocument/2006/relationships/slideLayout" Target="../slideLayouts/slideLayout11.xml"/>
  <Relationship Id="rId12" Type="http://schemas.openxmlformats.org/officeDocument/2006/relationships/theme" Target="../theme/theme1.xml"/>
  <Relationship Id="rId2" Type="http://schemas.openxmlformats.org/officeDocument/2006/relationships/slideLayout" Target="../slideLayouts/slideLayout2.xml"/>
  <Relationship Id="rId3" Type="http://schemas.openxmlformats.org/officeDocument/2006/relationships/slideLayout" Target="../slideLayouts/slideLayout3.xml"/>
  <Relationship Id="rId4" Type="http://schemas.openxmlformats.org/officeDocument/2006/relationships/slideLayout" Target="../slideLayouts/slideLayout4.xml"/>
  <Relationship Id="rId5" Type="http://schemas.openxmlformats.org/officeDocument/2006/relationships/slideLayout" Target="../slideLayouts/slideLayout5.xml"/>
  <Relationship Id="rId6" Type="http://schemas.openxmlformats.org/officeDocument/2006/relationships/slideLayout" Target="../slideLayouts/slideLayout6.xml"/>
  <Relationship Id="rId7" Type="http://schemas.openxmlformats.org/officeDocument/2006/relationships/slideLayout" Target="../slideLayouts/slideLayout7.xml"/>
  <Relationship Id="rId8" Type="http://schemas.openxmlformats.org/officeDocument/2006/relationships/slideLayout" Target="../slideLayouts/slideLayout8.xml"/>
  <Relationship Id="rId9" Type="http://schemas.openxmlformats.org/officeDocument/2006/relationships/slideLayout" Target="../slideLayouts/slideLayout9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A37A34-BD2D-DD48-A974-443B3EA21658}" type="datetimeFigureOut">
              <a:rPr lang="en-US" smtClean="0"/>
              <a:t>2/3/16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469DEF-FDE0-D14A-8FDD-8C76459F2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050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1.png"/>
  <Relationship Id="rId3" Type="http://schemas.openxmlformats.org/officeDocument/2006/relationships/image" Target="../media/image2.png"/>
  <Relationship Id="rId4" Type="http://schemas.openxmlformats.org/officeDocument/2006/relationships/image" Target="../media/image3.pn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6-01-21 at 10.13.29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4710434" cy="3250373"/>
          </a:xfrm>
          <a:prstGeom prst="rect">
            <a:avLst/>
          </a:prstGeom>
        </p:spPr>
      </p:pic>
      <p:pic>
        <p:nvPicPr>
          <p:cNvPr id="5" name="Picture 4" descr="Screen Shot 2016-01-21 at 10.12.49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241277"/>
            <a:ext cx="8121436" cy="3599552"/>
          </a:xfrm>
          <a:prstGeom prst="rect">
            <a:avLst/>
          </a:prstGeom>
        </p:spPr>
      </p:pic>
      <p:pic>
        <p:nvPicPr>
          <p:cNvPr id="6" name="Picture 5" descr="Screen Shot 2016-01-21 at 10.15.54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3330" y="196622"/>
            <a:ext cx="4300670" cy="28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3165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/>
  <PresentationFormat>On-screen Show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  <Template/>
  <Manager/>
</Properties>
</file>

<file path=docProps/core.xml><?xml version="1.0" encoding="utf-8"?>
<coreProperties xmlns="http://schemas.openxmlformats.org/package/2006/metadata/core-properties" xmlns:cp="http://schemas.openxmlformats.org/package/2006/metadata/core-properties" xmlns:dc="http://purl.org/dc/elements/1.1/" xmlns:dcterms="http://purl.org/dc/terms/" xmlns:xsi="http://www.w3.org/2001/XMLSchema-instance">
  <revision>0</revision>
</coreProperties>
</file>