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theme" Target="theme/theme1.xml"/>
  <Relationship Id="rId11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8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4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6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2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8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6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3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2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86237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F3123-2F5F-C24E-BD3D-0AE235A2E7DE}" type="datetimeFigureOut">
              <a:rPr lang="en-US" smtClean="0"/>
              <a:t>2/17/16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C31B-ABD6-E74B-A9DB-683C191A0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JP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JP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JP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JP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JP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6415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5108" y="1611870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77172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4480" y="1635620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4512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5108" y="1647496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0078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8230" y="1635620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06122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5108" y="1599993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8775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