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4" r:id="rId3"/>
    <p:sldId id="276" r:id="rId4"/>
    <p:sldId id="278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heme" Target="theme/theme1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3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5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8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5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19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1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6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5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3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11342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58C10-8542-42E8-A803-6068FB59A647}" type="datetimeFigureOut">
              <a:rPr lang="en-US" smtClean="0"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1E00A-3739-4922-B84A-B2B44C7DF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6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image" Target="../media/image1.pn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image" Target="../media/image2.png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image" Target="../media/image3.png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image" Target="../media/image4.pn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image" Target="../media/image5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640"/>
            <a:ext cx="8064896" cy="6364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98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424383"/>
            <a:ext cx="7704856" cy="606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843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4664"/>
            <a:ext cx="7139815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25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80728"/>
            <a:ext cx="6981006" cy="5432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909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20688"/>
            <a:ext cx="7080313" cy="536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73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/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