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5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heme" Target="theme/theme1.xml"/>
  <Relationship Id="rId18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2015/11/28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png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10.png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11.png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12.png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2.pn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3.pn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4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5.pn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6.pn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7.pn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8.pn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9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27384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全屏显示(4:3)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LinksUpToDate>false</LinksUpToDate>
  <SharedDoc>false</SharedDoc>
  <HyperlinksChanged>false</HyperlinksChanged>
  <AppVersion>12.0000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