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
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thumbnail" Target="docProps/thumbnail.jpeg"/>
  <Relationship Id="rId3" Type="http://schemas.openxmlformats.org/package/2006/relationships/metadata/core-properties" Target="docProps/core.xml"/>
  <Relationship Id="rId4" Type="http://schemas.openxmlformats.org/officeDocument/2006/relationships/extended-properties" Target="docProps/app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80" y="-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

<Relationships xmlns="http://schemas.openxmlformats.org/package/2006/relationships">
  <Relationship Id="rId1" Type="http://schemas.openxmlformats.org/officeDocument/2006/relationships/slideMaster" Target="slideMasters/slideMaster1.xml"/>
  <Relationship Id="rId10" Type="http://schemas.openxmlformats.org/officeDocument/2006/relationships/slide" Target="slides/slide9.xml"/>
  <Relationship Id="rId11" Type="http://schemas.openxmlformats.org/officeDocument/2006/relationships/presProps" Target="presProps.xml"/>
  <Relationship Id="rId12" Type="http://schemas.openxmlformats.org/officeDocument/2006/relationships/viewProps" Target="viewProps.xml"/>
  <Relationship Id="rId13" Type="http://schemas.openxmlformats.org/officeDocument/2006/relationships/theme" Target="theme/theme1.xml"/>
  <Relationship Id="rId14" Type="http://schemas.openxmlformats.org/officeDocument/2006/relationships/tableStyles" Target="tableStyles.xml"/>
  <Relationship Id="rId2" Type="http://schemas.openxmlformats.org/officeDocument/2006/relationships/slide" Target="slides/slide1.xml"/>
  <Relationship Id="rId3" Type="http://schemas.openxmlformats.org/officeDocument/2006/relationships/slide" Target="slides/slide2.xml"/>
  <Relationship Id="rId4" Type="http://schemas.openxmlformats.org/officeDocument/2006/relationships/slide" Target="slides/slide3.xml"/>
  <Relationship Id="rId5" Type="http://schemas.openxmlformats.org/officeDocument/2006/relationships/slide" Target="slides/slide4.xml"/>
  <Relationship Id="rId6" Type="http://schemas.openxmlformats.org/officeDocument/2006/relationships/slide" Target="slides/slide5.xml"/>
  <Relationship Id="rId7" Type="http://schemas.openxmlformats.org/officeDocument/2006/relationships/slide" Target="slides/slide6.xml"/>
  <Relationship Id="rId8" Type="http://schemas.openxmlformats.org/officeDocument/2006/relationships/slide" Target="slides/slide7.xml"/>
  <Relationship Id="rId9" Type="http://schemas.openxmlformats.org/officeDocument/2006/relationships/slide" Target="slides/slide8.xml"/>
</Relationships>

</file>

<file path=ppt/slideLayouts/_rels/slideLayout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3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2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8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4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9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6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6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08842"/>
      </p:ext>
    </p:extLst>
  </p:cSld>
  <p:clrMapOvr>
    <a:masterClrMapping/>
  </p:clrMapOvr>
</p:sldLayout>
</file>

<file path=ppt/slideMasters/_rels/slideMaster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6EA62-D9A8-4921-88EB-7B107696092B}" type="datetimeFigureOut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6850A-ADDF-452C-BD34-3DCE10B5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6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1.png"/>
</Relationships>

</file>

<file path=ppt/slides/_rels/slide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2.png"/>
</Relationships>

</file>

<file path=ppt/slides/_rels/slide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3.png"/>
</Relationships>

</file>

<file path=ppt/slides/_rels/slide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4.png"/>
</Relationships>

</file>

<file path=ppt/slides/_rels/slide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5.png"/>
</Relationships>

</file>

<file path=ppt/slides/_rels/slide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6.png"/>
</Relationships>

</file>

<file path=ppt/slides/_rels/slide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7.png"/>
</Relationships>

</file>

<file path=ppt/slides/_rels/slide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8.png"/>
</Relationships>

</file>

<file path=ppt/slides/_rels/slide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9" y="21773"/>
            <a:ext cx="6587412" cy="890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5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420"/>
            <a:ext cx="6847154" cy="82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64"/>
            <a:ext cx="6854501" cy="91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65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1"/>
            <a:ext cx="64008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4008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0"/>
            <a:ext cx="62865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62865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62865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172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3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  <Company/>
  <Template/>
  <Manager/>
</Properties>
</file>

<file path=docProps/core.xml><?xml version="1.0" encoding="utf-8"?>
<coreProperties xmlns="http://schemas.openxmlformats.org/package/2006/metadata/core-properties" xmlns:cp="http://schemas.openxmlformats.org/package/2006/metadata/core-properties" xmlns:dc="http://purl.org/dc/elements/1.1/" xmlns:dcterms="http://purl.org/dc/terms/" xmlns:xsi="http://www.w3.org/2001/XMLSchema-instance">
  <revision>0</revision>
</coreProperties>
</file>