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58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144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slide" Target="slides/slide12.xml"/>
  <Relationship Id="rId14" Type="http://schemas.openxmlformats.org/officeDocument/2006/relationships/slide" Target="slides/slide13.xml"/>
  <Relationship Id="rId15" Type="http://schemas.openxmlformats.org/officeDocument/2006/relationships/slide" Target="slides/slide14.xml"/>
  <Relationship Id="rId16" Type="http://schemas.openxmlformats.org/officeDocument/2006/relationships/slide" Target="slides/slide15.xml"/>
  <Relationship Id="rId17" Type="http://schemas.openxmlformats.org/officeDocument/2006/relationships/slide" Target="slides/slide16.xml"/>
  <Relationship Id="rId18" Type="http://schemas.openxmlformats.org/officeDocument/2006/relationships/slide" Target="slides/slide17.xml"/>
  <Relationship Id="rId19" Type="http://schemas.openxmlformats.org/officeDocument/2006/relationships/slide" Target="slides/slide18.xml"/>
  <Relationship Id="rId2" Type="http://schemas.openxmlformats.org/officeDocument/2006/relationships/slide" Target="slides/slide1.xml"/>
  <Relationship Id="rId20" Type="http://schemas.openxmlformats.org/officeDocument/2006/relationships/slide" Target="slides/slide19.xml"/>
  <Relationship Id="rId21" Type="http://schemas.openxmlformats.org/officeDocument/2006/relationships/slide" Target="slides/slide20.xml"/>
  <Relationship Id="rId22" Type="http://schemas.openxmlformats.org/officeDocument/2006/relationships/slide" Target="slides/slide21.xml"/>
  <Relationship Id="rId23" Type="http://schemas.openxmlformats.org/officeDocument/2006/relationships/slide" Target="slides/slide22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heme" Target="theme/theme1.xml"/>
  <Relationship Id="rId27" Type="http://schemas.openxmlformats.org/officeDocument/2006/relationships/tableStyles" Target="tableStyles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pPr/>
              <a:t>10/11/2015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8307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pPr/>
              <a:t>10/11/2015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9727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pPr/>
              <a:t>10/11/2015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38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pPr/>
              <a:t>10/11/2015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09333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pPr/>
              <a:t>10/11/2015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624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pPr/>
              <a:t>10/11/2015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3339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pPr/>
              <a:t>10/11/2015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635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pPr/>
              <a:t>10/11/2015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9630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pPr/>
              <a:t>10/11/2015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3043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pPr/>
              <a:t>10/11/2015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9177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pPr/>
              <a:t>10/11/2015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7657144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39EA6-49EE-40FA-BB39-061D4DCE90D1}" type="datetimeFigureOut">
              <a:rPr lang="en-US" smtClean="0"/>
              <a:pPr/>
              <a:t>10/11/2015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B8E1D-ABD1-45DC-A018-F21A52AABA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344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png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0.png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1.png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2.png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3.png"/>
</Relationships>

</file>

<file path=ppt/slides/_rels/slide1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4.png"/>
</Relationships>

</file>

<file path=ppt/slides/_rels/slide1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5.png"/>
</Relationships>

</file>

<file path=ppt/slides/_rels/slide1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6.png"/>
</Relationships>

</file>

<file path=ppt/slides/_rels/slide1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7.png"/>
</Relationships>

</file>

<file path=ppt/slides/_rels/slide1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8.png"/>
</Relationships>

</file>

<file path=ppt/slides/_rels/slide1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9.pn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.png"/>
</Relationships>

</file>

<file path=ppt/slides/_rels/slide2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0.png"/>
</Relationships>

</file>

<file path=ppt/slides/_rels/slide2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1.png"/>
</Relationships>

</file>

<file path=ppt/slides/_rels/slide2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2.pn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.pn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4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5.pn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6.pn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7.pn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8.png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9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929" y="1423151"/>
            <a:ext cx="7557858" cy="3861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5220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765187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3806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566" y="692696"/>
            <a:ext cx="8042866" cy="529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8209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324877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3928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7209179" cy="516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8136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081195" cy="399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5756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510838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3524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349136" cy="500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9316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709710" cy="5181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9935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7267784" cy="519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6284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632709"/>
            <a:ext cx="7632846" cy="5513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2401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63100"/>
            <a:ext cx="7995283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8799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0"/>
            <a:ext cx="7374188" cy="566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0119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680193"/>
            <a:ext cx="7715464" cy="5557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6885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757247" cy="5148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9347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24131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9287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773229" cy="513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474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099684" cy="5143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4265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8703"/>
            <a:ext cx="8355453" cy="508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5839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852389" cy="5397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4530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963480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6850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605144" cy="42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8986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全屏显示(4:3)</PresentationFormat>
  <Paragraphs>0</Paragraphs>
  <Slides>22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Office Theme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</vt:vector>
  </TitlesOfParts>
  <LinksUpToDate>false</LinksUpToDate>
  <SharedDoc>false</SharedDoc>
  <HyperlinksChanged>false</HyperlinksChanged>
  <AppVersion>12.0000</AppVersion>
  <Company/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