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58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slide" Target="slides/slide14.xml"/>
  <Relationship Id="rId16" Type="http://schemas.openxmlformats.org/officeDocument/2006/relationships/slide" Target="slides/slide15.xml"/>
  <Relationship Id="rId17" Type="http://schemas.openxmlformats.org/officeDocument/2006/relationships/slide" Target="slides/slide16.xml"/>
  <Relationship Id="rId18" Type="http://schemas.openxmlformats.org/officeDocument/2006/relationships/slide" Target="slides/slide17.xml"/>
  <Relationship Id="rId19" Type="http://schemas.openxmlformats.org/officeDocument/2006/relationships/slide" Target="slides/slide18.xml"/>
  <Relationship Id="rId2" Type="http://schemas.openxmlformats.org/officeDocument/2006/relationships/slide" Target="slides/slide1.xml"/>
  <Relationship Id="rId20" Type="http://schemas.openxmlformats.org/officeDocument/2006/relationships/slide" Target="slides/slide19.xml"/>
  <Relationship Id="rId21" Type="http://schemas.openxmlformats.org/officeDocument/2006/relationships/slide" Target="slides/slide20.xml"/>
  <Relationship Id="rId22" Type="http://schemas.openxmlformats.org/officeDocument/2006/relationships/slide" Target="slides/slide21.xml"/>
  <Relationship Id="rId23" Type="http://schemas.openxmlformats.org/officeDocument/2006/relationships/slide" Target="slides/slide22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heme" Target="theme/theme1.xml"/>
  <Relationship Id="rId27" Type="http://schemas.openxmlformats.org/officeDocument/2006/relationships/tableStyles" Target="tableStyles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307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27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8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3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4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39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5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30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3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77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57144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39EA6-49EE-40FA-BB39-061D4DCE90D1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B8E1D-ABD1-45DC-A018-F21A52AA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4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png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0.pn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1.pn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2.pn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3.png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4.png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5.png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6.png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7.png"/>
</Relationships>

</file>

<file path=ppt/slides/_rels/slide1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8.png"/>
</Relationships>

</file>

<file path=ppt/slides/_rels/slide1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9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png"/>
</Relationships>

</file>

<file path=ppt/slides/_rels/slide2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0.png"/>
</Relationships>

</file>

<file path=ppt/slides/_rels/slide2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1.png"/>
</Relationships>

</file>

<file path=ppt/slides/_rels/slide2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2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5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.pn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7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8.pn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9" y="1423151"/>
            <a:ext cx="7557858" cy="386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2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65187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06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66" y="692696"/>
            <a:ext cx="8042866" cy="529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09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324877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28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209179" cy="516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3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081195" cy="399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56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1083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2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349136" cy="500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316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709710" cy="518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35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267784" cy="519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84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2709"/>
            <a:ext cx="7632846" cy="5513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0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63100"/>
            <a:ext cx="7995283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99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0"/>
            <a:ext cx="7374188" cy="566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19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80193"/>
            <a:ext cx="7715464" cy="555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85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757247" cy="5148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347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24131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8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773229" cy="513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4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099684" cy="514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265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8703"/>
            <a:ext cx="8355453" cy="508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39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52389" cy="539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30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96348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50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605144" cy="42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86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On-screen Show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