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thumbnail" Target="docProps/thumbnail.jpeg"/>
  <Relationship Id="rId3" Type="http://schemas.openxmlformats.org/package/2006/relationships/metadata/core-properties" Target="docProps/core.xml"/>
  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8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slide" Target="slides/slide9.xml"/>
  <Relationship Id="rId11" Type="http://schemas.openxmlformats.org/officeDocument/2006/relationships/slide" Target="slides/slide10.xml"/>
  <Relationship Id="rId12" Type="http://schemas.openxmlformats.org/officeDocument/2006/relationships/slide" Target="slides/slide11.xml"/>
  <Relationship Id="rId13" Type="http://schemas.openxmlformats.org/officeDocument/2006/relationships/slide" Target="slides/slide12.xml"/>
  <Relationship Id="rId14" Type="http://schemas.openxmlformats.org/officeDocument/2006/relationships/slide" Target="slides/slide13.xml"/>
  <Relationship Id="rId15" Type="http://schemas.openxmlformats.org/officeDocument/2006/relationships/slide" Target="slides/slide14.xml"/>
  <Relationship Id="rId16" Type="http://schemas.openxmlformats.org/officeDocument/2006/relationships/slide" Target="slides/slide15.xml"/>
  <Relationship Id="rId17" Type="http://schemas.openxmlformats.org/officeDocument/2006/relationships/slide" Target="slides/slide16.xml"/>
  <Relationship Id="rId18" Type="http://schemas.openxmlformats.org/officeDocument/2006/relationships/slide" Target="slides/slide17.xml"/>
  <Relationship Id="rId19" Type="http://schemas.openxmlformats.org/officeDocument/2006/relationships/slide" Target="slides/slide18.xml"/>
  <Relationship Id="rId2" Type="http://schemas.openxmlformats.org/officeDocument/2006/relationships/slide" Target="slides/slide1.xml"/>
  <Relationship Id="rId20" Type="http://schemas.openxmlformats.org/officeDocument/2006/relationships/slide" Target="slides/slide19.xml"/>
  <Relationship Id="rId21" Type="http://schemas.openxmlformats.org/officeDocument/2006/relationships/slide" Target="slides/slide20.xml"/>
  <Relationship Id="rId22" Type="http://schemas.openxmlformats.org/officeDocument/2006/relationships/slide" Target="slides/slide21.xml"/>
  <Relationship Id="rId23" Type="http://schemas.openxmlformats.org/officeDocument/2006/relationships/slide" Target="slides/slide22.xml"/>
  <Relationship Id="rId24" Type="http://schemas.openxmlformats.org/officeDocument/2006/relationships/presProps" Target="presProps.xml"/>
  <Relationship Id="rId25" Type="http://schemas.openxmlformats.org/officeDocument/2006/relationships/viewProps" Target="viewProps.xml"/>
  <Relationship Id="rId26" Type="http://schemas.openxmlformats.org/officeDocument/2006/relationships/theme" Target="theme/theme1.xml"/>
  <Relationship Id="rId27" Type="http://schemas.openxmlformats.org/officeDocument/2006/relationships/tableStyles" Target="tableStyles.xml"/>
  <Relationship Id="rId3" Type="http://schemas.openxmlformats.org/officeDocument/2006/relationships/slide" Target="slides/slide2.xml"/>
  <Relationship Id="rId4" Type="http://schemas.openxmlformats.org/officeDocument/2006/relationships/slide" Target="slides/slide3.xml"/>
  <Relationship Id="rId5" Type="http://schemas.openxmlformats.org/officeDocument/2006/relationships/slide" Target="slides/slide4.xml"/>
  <Relationship Id="rId6" Type="http://schemas.openxmlformats.org/officeDocument/2006/relationships/slide" Target="slides/slide5.xml"/>
  <Relationship Id="rId7" Type="http://schemas.openxmlformats.org/officeDocument/2006/relationships/slide" Target="slides/slide6.xml"/>
  <Relationship Id="rId8" Type="http://schemas.openxmlformats.org/officeDocument/2006/relationships/slide" Target="slides/slide7.xml"/>
  <Relationship Id="rId9" Type="http://schemas.openxmlformats.org/officeDocument/2006/relationships/slide" Target="slides/slide8.xml"/>
</Relationships>
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9EA6-49EE-40FA-BB39-061D4DCE90D1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8E1D-ABD1-45DC-A018-F21A52AA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0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9EA6-49EE-40FA-BB39-061D4DCE90D1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8E1D-ABD1-45DC-A018-F21A52AA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2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9EA6-49EE-40FA-BB39-061D4DCE90D1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8E1D-ABD1-45DC-A018-F21A52AA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9EA6-49EE-40FA-BB39-061D4DCE90D1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8E1D-ABD1-45DC-A018-F21A52AA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3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9EA6-49EE-40FA-BB39-061D4DCE90D1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8E1D-ABD1-45DC-A018-F21A52AA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4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9EA6-49EE-40FA-BB39-061D4DCE90D1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8E1D-ABD1-45DC-A018-F21A52AA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3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9EA6-49EE-40FA-BB39-061D4DCE90D1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8E1D-ABD1-45DC-A018-F21A52AA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5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9EA6-49EE-40FA-BB39-061D4DCE90D1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8E1D-ABD1-45DC-A018-F21A52AA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3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9EA6-49EE-40FA-BB39-061D4DCE90D1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8E1D-ABD1-45DC-A018-F21A52AA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4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9EA6-49EE-40FA-BB39-061D4DCE90D1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8E1D-ABD1-45DC-A018-F21A52AA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7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9EA6-49EE-40FA-BB39-061D4DCE90D1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8E1D-ABD1-45DC-A018-F21A52AA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57144"/>
      </p:ext>
    </p:extLst>
  </p:cSld>
  <p:clrMapOvr>
    <a:masterClrMapping/>
  </p:clrMapOvr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39EA6-49EE-40FA-BB39-061D4DCE90D1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8E1D-ABD1-45DC-A018-F21A52AAB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4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1.png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10.png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11.png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12.png"/>
</Relationships>

</file>

<file path=ppt/slides/_rels/slide1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13.png"/>
</Relationships>

</file>

<file path=ppt/slides/_rels/slide1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14.png"/>
</Relationships>

</file>

<file path=ppt/slides/_rels/slide1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15.png"/>
</Relationships>

</file>

<file path=ppt/slides/_rels/slide1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16.png"/>
</Relationships>

</file>

<file path=ppt/slides/_rels/slide1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17.png"/>
</Relationships>

</file>

<file path=ppt/slides/_rels/slide1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18.png"/>
</Relationships>

</file>

<file path=ppt/slides/_rels/slide1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19.png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2.png"/>
</Relationships>

</file>

<file path=ppt/slides/_rels/slide2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20.png"/>
</Relationships>

</file>

<file path=ppt/slides/_rels/slide2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21.png"/>
</Relationships>

</file>

<file path=ppt/slides/_rels/slide2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22.png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3.png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4.png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5.png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6.png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7.png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8.png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image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29" y="1423151"/>
            <a:ext cx="7557858" cy="386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2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65187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0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66" y="692696"/>
            <a:ext cx="8042866" cy="529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0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32487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2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7209179" cy="516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3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081195" cy="399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56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51083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2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349136" cy="500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1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709710" cy="518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3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267784" cy="519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8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2709"/>
            <a:ext cx="7632846" cy="551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0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3100"/>
            <a:ext cx="799528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9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0"/>
            <a:ext cx="7374188" cy="566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19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80193"/>
            <a:ext cx="7715464" cy="555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8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757247" cy="514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47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24131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8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773229" cy="513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099684" cy="514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6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8703"/>
            <a:ext cx="8355453" cy="508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39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52389" cy="539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30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96348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50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05144" cy="42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8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  <Company/>
  <Template/>
  <Manager/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revision>0</revision>
</coreProperties>
</file>