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0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69" autoAdjust="0"/>
    <p:restoredTop sz="91117" autoAdjust="0"/>
  </p:normalViewPr>
  <p:slideViewPr>
    <p:cSldViewPr snapToGrid="0">
      <p:cViewPr varScale="1">
        <p:scale>
          <a:sx n="42" d="100"/>
          <a:sy n="42" d="100"/>
        </p:scale>
        <p:origin x="804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90"/>
    </p:cViewPr>
  </p:sorter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theme" Target="theme/theme1.xml"/>
  <Relationship Id="rId11" Type="http://schemas.openxmlformats.org/officeDocument/2006/relationships/tableStyles" Target="tableStyles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CB156-0500-40A6-9967-BF2748E678F3}" type="datetimeFigureOut">
              <a:rPr lang="en-US" smtClean="0"/>
              <a:t>10/3/2015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476D4-A9AE-4597-B0E6-004B47F3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697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CB156-0500-40A6-9967-BF2748E678F3}" type="datetimeFigureOut">
              <a:rPr lang="en-US" smtClean="0"/>
              <a:t>10/3/2015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476D4-A9AE-4597-B0E6-004B47F3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917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CB156-0500-40A6-9967-BF2748E678F3}" type="datetimeFigureOut">
              <a:rPr lang="en-US" smtClean="0"/>
              <a:t>10/3/2015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476D4-A9AE-4597-B0E6-004B47F3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737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CB156-0500-40A6-9967-BF2748E678F3}" type="datetimeFigureOut">
              <a:rPr lang="en-US" smtClean="0"/>
              <a:t>10/3/2015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476D4-A9AE-4597-B0E6-004B47F3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115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CB156-0500-40A6-9967-BF2748E678F3}" type="datetimeFigureOut">
              <a:rPr lang="en-US" smtClean="0"/>
              <a:t>10/3/2015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476D4-A9AE-4597-B0E6-004B47F3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124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CB156-0500-40A6-9967-BF2748E678F3}" type="datetimeFigureOut">
              <a:rPr lang="en-US" smtClean="0"/>
              <a:t>10/3/2015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476D4-A9AE-4597-B0E6-004B47F3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CB156-0500-40A6-9967-BF2748E678F3}" type="datetimeFigureOut">
              <a:rPr lang="en-US" smtClean="0"/>
              <a:t>10/3/2015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476D4-A9AE-4597-B0E6-004B47F3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CB156-0500-40A6-9967-BF2748E678F3}" type="datetimeFigureOut">
              <a:rPr lang="en-US" smtClean="0"/>
              <a:t>10/3/2015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476D4-A9AE-4597-B0E6-004B47F3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910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CB156-0500-40A6-9967-BF2748E678F3}" type="datetimeFigureOut">
              <a:rPr lang="en-US" smtClean="0"/>
              <a:t>10/3/2015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476D4-A9AE-4597-B0E6-004B47F3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041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CB156-0500-40A6-9967-BF2748E678F3}" type="datetimeFigureOut">
              <a:rPr lang="en-US" smtClean="0"/>
              <a:t>10/3/2015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476D4-A9AE-4597-B0E6-004B47F3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13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CB156-0500-40A6-9967-BF2748E678F3}" type="datetimeFigureOut">
              <a:rPr lang="en-US" smtClean="0"/>
              <a:t>10/3/2015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476D4-A9AE-4597-B0E6-004B47F3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192673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CB156-0500-40A6-9967-BF2748E678F3}" type="datetimeFigureOut">
              <a:rPr lang="en-US" smtClean="0"/>
              <a:t>10/3/2015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476D4-A9AE-4597-B0E6-004B47F3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424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.jpeg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.jpe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3.jpe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4.jpeg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5.jpeg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6.jpe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isplaying 20151001_07175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86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86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3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80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37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25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  <Company/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