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4" r:id="rId3"/>
    <p:sldId id="266" r:id="rId4"/>
    <p:sldId id="26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62" y="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heme" Target="theme/theme1.xml"/>
  <Relationship Id="rId9" Type="http://schemas.openxmlformats.org/officeDocument/2006/relationships/tableStyles" Target="tableStyles.xml"/>
</Relationships>
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D8B5F-4908-41F6-822D-AB9F646B900E}" type="datetimeFigureOut">
              <a:rPr lang="en-SG" smtClean="0"/>
              <a:t>17/9/2015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AC28-E398-4EF1-8F3C-2F33F6270D4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1424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D8B5F-4908-41F6-822D-AB9F646B900E}" type="datetimeFigureOut">
              <a:rPr lang="en-SG" smtClean="0"/>
              <a:t>17/9/2015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AC28-E398-4EF1-8F3C-2F33F6270D4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2164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D8B5F-4908-41F6-822D-AB9F646B900E}" type="datetimeFigureOut">
              <a:rPr lang="en-SG" smtClean="0"/>
              <a:t>17/9/2015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AC28-E398-4EF1-8F3C-2F33F6270D4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31508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D8B5F-4908-41F6-822D-AB9F646B900E}" type="datetimeFigureOut">
              <a:rPr lang="en-SG" smtClean="0"/>
              <a:t>17/9/2015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AC28-E398-4EF1-8F3C-2F33F6270D4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96931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D8B5F-4908-41F6-822D-AB9F646B900E}" type="datetimeFigureOut">
              <a:rPr lang="en-SG" smtClean="0"/>
              <a:t>17/9/2015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AC28-E398-4EF1-8F3C-2F33F6270D4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24179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D8B5F-4908-41F6-822D-AB9F646B900E}" type="datetimeFigureOut">
              <a:rPr lang="en-SG" smtClean="0"/>
              <a:t>17/9/2015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AC28-E398-4EF1-8F3C-2F33F6270D4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13972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D8B5F-4908-41F6-822D-AB9F646B900E}" type="datetimeFigureOut">
              <a:rPr lang="en-SG" smtClean="0"/>
              <a:t>17/9/2015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AC28-E398-4EF1-8F3C-2F33F6270D4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55792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D8B5F-4908-41F6-822D-AB9F646B900E}" type="datetimeFigureOut">
              <a:rPr lang="en-SG" smtClean="0"/>
              <a:t>17/9/2015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AC28-E398-4EF1-8F3C-2F33F6270D4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49026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D8B5F-4908-41F6-822D-AB9F646B900E}" type="datetimeFigureOut">
              <a:rPr lang="en-SG" smtClean="0"/>
              <a:t>17/9/2015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AC28-E398-4EF1-8F3C-2F33F6270D4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12404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D8B5F-4908-41F6-822D-AB9F646B900E}" type="datetimeFigureOut">
              <a:rPr lang="en-SG" smtClean="0"/>
              <a:t>17/9/2015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AC28-E398-4EF1-8F3C-2F33F6270D4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07093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D8B5F-4908-41F6-822D-AB9F646B900E}" type="datetimeFigureOut">
              <a:rPr lang="en-SG" smtClean="0"/>
              <a:t>17/9/2015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CAC28-E398-4EF1-8F3C-2F33F6270D4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96963540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D8B5F-4908-41F6-822D-AB9F646B900E}" type="datetimeFigureOut">
              <a:rPr lang="en-SG" smtClean="0"/>
              <a:t>17/9/2015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CAC28-E398-4EF1-8F3C-2F33F6270D4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6816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.jpg"/>
  <Relationship Id="rId3" Type="http://schemas.openxmlformats.org/officeDocument/2006/relationships/image" Target="../media/image2.jpg"/>
  <Relationship Id="rId4" Type="http://schemas.openxmlformats.org/officeDocument/2006/relationships/image" Target="../media/image3.jpg"/>
  <Relationship Id="rId5" Type="http://schemas.openxmlformats.org/officeDocument/2006/relationships/image" Target="../media/image4.jpg"/>
  <Relationship Id="rId6" Type="http://schemas.openxmlformats.org/officeDocument/2006/relationships/image" Target="../media/image5.jpg"/>
  <Relationship Id="rId7" Type="http://schemas.openxmlformats.org/officeDocument/2006/relationships/image" Target="../media/image6.jpg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7.jpg"/>
  <Relationship Id="rId3" Type="http://schemas.openxmlformats.org/officeDocument/2006/relationships/image" Target="../media/image8.jpg"/>
  <Relationship Id="rId4" Type="http://schemas.openxmlformats.org/officeDocument/2006/relationships/image" Target="../media/image9.jpg"/>
  <Relationship Id="rId5" Type="http://schemas.openxmlformats.org/officeDocument/2006/relationships/image" Target="../media/image10.jpg"/>
  <Relationship Id="rId6" Type="http://schemas.openxmlformats.org/officeDocument/2006/relationships/image" Target="../media/image11.jpg"/>
  <Relationship Id="rId7" Type="http://schemas.openxmlformats.org/officeDocument/2006/relationships/image" Target="../media/image12.jpg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3.jpeg"/>
  <Relationship Id="rId3" Type="http://schemas.openxmlformats.org/officeDocument/2006/relationships/image" Target="../media/image14.jpeg"/>
  <Relationship Id="rId4" Type="http://schemas.openxmlformats.org/officeDocument/2006/relationships/image" Target="../media/image15.jpeg"/>
  <Relationship Id="rId5" Type="http://schemas.openxmlformats.org/officeDocument/2006/relationships/image" Target="../media/image16.jpeg"/>
  <Relationship Id="rId6" Type="http://schemas.openxmlformats.org/officeDocument/2006/relationships/image" Target="../media/image17.jpeg"/>
  <Relationship Id="rId7" Type="http://schemas.openxmlformats.org/officeDocument/2006/relationships/image" Target="../media/image18.jpeg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9.jpeg"/>
  <Relationship Id="rId3" Type="http://schemas.openxmlformats.org/officeDocument/2006/relationships/image" Target="../media/image15.jpeg"/>
  <Relationship Id="rId4" Type="http://schemas.openxmlformats.org/officeDocument/2006/relationships/image" Target="../media/image20.jpeg"/>
  <Relationship Id="rId5" Type="http://schemas.openxmlformats.org/officeDocument/2006/relationships/image" Target="../media/image21.jpeg"/>
  <Relationship Id="rId6" Type="http://schemas.openxmlformats.org/officeDocument/2006/relationships/image" Target="../media/image16.jpeg"/>
  <Relationship Id="rId7" Type="http://schemas.openxmlformats.org/officeDocument/2006/relationships/image" Target="../media/image2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17" t="-761" r="1517" b="761"/>
          <a:stretch/>
        </p:blipFill>
        <p:spPr>
          <a:xfrm>
            <a:off x="4803257" y="3391478"/>
            <a:ext cx="1310400" cy="1306849"/>
          </a:xfrm>
          <a:prstGeom prst="ellipse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58" t="-1513" r="758" b="1513"/>
          <a:stretch/>
        </p:blipFill>
        <p:spPr>
          <a:xfrm>
            <a:off x="2162231" y="3391478"/>
            <a:ext cx="1310400" cy="1313961"/>
          </a:xfrm>
          <a:prstGeom prst="ellipse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17" t="-1517" r="1517" b="1517"/>
          <a:stretch/>
        </p:blipFill>
        <p:spPr>
          <a:xfrm>
            <a:off x="3458353" y="3391478"/>
            <a:ext cx="1310400" cy="1310400"/>
          </a:xfrm>
          <a:prstGeom prst="ellipse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17" t="-1521" r="1517" b="1521"/>
          <a:stretch/>
        </p:blipFill>
        <p:spPr>
          <a:xfrm>
            <a:off x="6133562" y="3391477"/>
            <a:ext cx="1310400" cy="1306849"/>
          </a:xfrm>
          <a:prstGeom prst="ellipse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58" t="-758" r="758" b="758"/>
          <a:stretch/>
        </p:blipFill>
        <p:spPr>
          <a:xfrm>
            <a:off x="7464188" y="3399641"/>
            <a:ext cx="1310400" cy="1310400"/>
          </a:xfrm>
          <a:prstGeom prst="ellipse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58" t="-1517" r="758" b="1517"/>
          <a:stretch/>
        </p:blipFill>
        <p:spPr>
          <a:xfrm>
            <a:off x="8774588" y="3391478"/>
            <a:ext cx="1310400" cy="1310400"/>
          </a:xfrm>
          <a:prstGeom prst="ellipse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17" t="-761" r="1517" b="761"/>
          <a:stretch/>
        </p:blipFill>
        <p:spPr>
          <a:xfrm>
            <a:off x="4783031" y="1953617"/>
            <a:ext cx="1310400" cy="1306849"/>
          </a:xfrm>
          <a:prstGeom prst="ellipse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58" t="-1513" r="758" b="1513"/>
          <a:stretch/>
        </p:blipFill>
        <p:spPr>
          <a:xfrm>
            <a:off x="2142005" y="1953617"/>
            <a:ext cx="1310400" cy="1313961"/>
          </a:xfrm>
          <a:prstGeom prst="ellipse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17" t="-1517" r="1517" b="1517"/>
          <a:stretch/>
        </p:blipFill>
        <p:spPr>
          <a:xfrm>
            <a:off x="3438127" y="1953617"/>
            <a:ext cx="1310400" cy="1310400"/>
          </a:xfrm>
          <a:prstGeom prst="ellipse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5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17" t="-1521" r="1517" b="1521"/>
          <a:stretch/>
        </p:blipFill>
        <p:spPr>
          <a:xfrm>
            <a:off x="6113336" y="1953616"/>
            <a:ext cx="1310400" cy="1306849"/>
          </a:xfrm>
          <a:prstGeom prst="ellipse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6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58" t="-758" r="758" b="758"/>
          <a:stretch/>
        </p:blipFill>
        <p:spPr>
          <a:xfrm>
            <a:off x="7443962" y="1961780"/>
            <a:ext cx="1310400" cy="1310400"/>
          </a:xfrm>
          <a:prstGeom prst="ellipse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7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58" t="-1517" r="758" b="1517"/>
          <a:stretch/>
        </p:blipFill>
        <p:spPr>
          <a:xfrm>
            <a:off x="8754362" y="1953617"/>
            <a:ext cx="1310400" cy="1310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409383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7158" y="3545751"/>
            <a:ext cx="1306913" cy="1303200"/>
          </a:xfrm>
          <a:prstGeom prst="ellipse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68" y="3545751"/>
            <a:ext cx="1349331" cy="1303200"/>
          </a:xfrm>
          <a:prstGeom prst="ellipse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9023" y="3545751"/>
            <a:ext cx="1349331" cy="1303200"/>
          </a:xfrm>
          <a:prstGeom prst="ellipse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351" y="3545751"/>
            <a:ext cx="1353175" cy="1303200"/>
          </a:xfrm>
          <a:prstGeom prst="ellipse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0804" y="3545751"/>
            <a:ext cx="1353175" cy="1303200"/>
          </a:xfrm>
          <a:prstGeom prst="ellipse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8257" y="3549312"/>
            <a:ext cx="1303200" cy="1303200"/>
          </a:xfrm>
          <a:prstGeom prst="ellipse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7158" y="2147647"/>
            <a:ext cx="1306913" cy="1303200"/>
          </a:xfrm>
          <a:prstGeom prst="ellipse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68" y="2147647"/>
            <a:ext cx="1349331" cy="1303200"/>
          </a:xfrm>
          <a:prstGeom prst="ellipse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9023" y="2147647"/>
            <a:ext cx="1349331" cy="1303200"/>
          </a:xfrm>
          <a:prstGeom prst="ellipse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351" y="2147647"/>
            <a:ext cx="1353175" cy="1303200"/>
          </a:xfrm>
          <a:prstGeom prst="ellipse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0804" y="2147647"/>
            <a:ext cx="1353175" cy="1303200"/>
          </a:xfrm>
          <a:prstGeom prst="ellipse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8257" y="2151208"/>
            <a:ext cx="1303200" cy="13032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864089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www.colourbox.com/preview/9690113-smilies-icons-different-emotions.jpg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081083" y="3528379"/>
            <a:ext cx="1311965" cy="130202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www.colourbox.com/preview/9690113-smilies-icons-different-emotions.jpg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393049" y="3528380"/>
            <a:ext cx="1311965" cy="130202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www.colourbox.com/preview/9690113-smilies-icons-different-emotions.jpg"/>
          <p:cNvPicPr>
            <a:picLocks noChangeAspect="1" noChangeArrowheads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705014" y="3528378"/>
            <a:ext cx="1311965" cy="130202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www.colourbox.com/preview/9690113-smilies-icons-different-emotions.jpg"/>
          <p:cNvPicPr>
            <a:picLocks noChangeAspect="1" noChangeArrowheads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769119" y="3548259"/>
            <a:ext cx="1311965" cy="130202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www.colourbox.com/preview/9690113-smilies-icons-different-emotions.jpg"/>
          <p:cNvPicPr>
            <a:picLocks noChangeAspect="1" noChangeArrowheads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457154" y="3558195"/>
            <a:ext cx="1311965" cy="130202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www.colourbox.com/preview/9690113-smilies-icons-different-emotions.jpg"/>
          <p:cNvPicPr>
            <a:picLocks noChangeAspect="1" noChangeArrowheads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145189" y="3548259"/>
            <a:ext cx="1311965" cy="130202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www.colourbox.com/preview/9690113-smilies-icons-different-emotions.jpg"/>
          <p:cNvPicPr>
            <a:picLocks noChangeAspect="1" noChangeArrowheads="1"/>
          </p:cNvPicPr>
          <p:nvPr/>
        </p:nvPicPr>
        <p:blipFill rotWithShape="1">
          <a:blip r:embed="rId2" cstate="screen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081083" y="2060700"/>
            <a:ext cx="1311965" cy="130202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www.colourbox.com/preview/9690113-smilies-icons-different-emotions.jpg"/>
          <p:cNvPicPr>
            <a:picLocks noChangeAspect="1" noChangeArrowheads="1"/>
          </p:cNvPicPr>
          <p:nvPr/>
        </p:nvPicPr>
        <p:blipFill rotWithShape="1">
          <a:blip r:embed="rId3" cstate="screen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393049" y="2060701"/>
            <a:ext cx="1311965" cy="130202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www.colourbox.com/preview/9690113-smilies-icons-different-emotions.jpg"/>
          <p:cNvPicPr>
            <a:picLocks noChangeAspect="1" noChangeArrowheads="1"/>
          </p:cNvPicPr>
          <p:nvPr/>
        </p:nvPicPr>
        <p:blipFill rotWithShape="1">
          <a:blip r:embed="rId4" cstate="screen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705014" y="2060699"/>
            <a:ext cx="1311965" cy="130202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s://www.colourbox.com/preview/9690113-smilies-icons-different-emotions.jpg"/>
          <p:cNvPicPr>
            <a:picLocks noChangeAspect="1" noChangeArrowheads="1"/>
          </p:cNvPicPr>
          <p:nvPr/>
        </p:nvPicPr>
        <p:blipFill rotWithShape="1">
          <a:blip r:embed="rId5" cstate="screen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769119" y="2080580"/>
            <a:ext cx="1311965" cy="130202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s://www.colourbox.com/preview/9690113-smilies-icons-different-emotions.jpg"/>
          <p:cNvPicPr>
            <a:picLocks noChangeAspect="1" noChangeArrowheads="1"/>
          </p:cNvPicPr>
          <p:nvPr/>
        </p:nvPicPr>
        <p:blipFill rotWithShape="1">
          <a:blip r:embed="rId6" cstate="screen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457154" y="2090516"/>
            <a:ext cx="1311965" cy="130202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ttps://www.colourbox.com/preview/9690113-smilies-icons-different-emotions.jpg"/>
          <p:cNvPicPr>
            <a:picLocks noChangeAspect="1" noChangeArrowheads="1"/>
          </p:cNvPicPr>
          <p:nvPr/>
        </p:nvPicPr>
        <p:blipFill rotWithShape="1">
          <a:blip r:embed="rId7" cstate="screen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145189" y="2080580"/>
            <a:ext cx="1311965" cy="130202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6855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www.colourbox.com/preview/9690113-smilies-icons-different-emotions.jpg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253901" y="3809990"/>
            <a:ext cx="1311965" cy="130202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www.colourbox.com/preview/9690113-smilies-icons-different-emotions.jpg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565866" y="3809988"/>
            <a:ext cx="1311965" cy="130202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www.colourbox.com/preview/9690113-smilies-icons-different-emotions.jpg"/>
          <p:cNvPicPr>
            <a:picLocks noChangeAspect="1" noChangeArrowheads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318006" y="3829866"/>
            <a:ext cx="1311965" cy="130202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www.colourbox.com/preview/9690113-smilies-icons-different-emotions.jpg"/>
          <p:cNvPicPr>
            <a:picLocks noChangeAspect="1" noChangeArrowheads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06041" y="3829869"/>
            <a:ext cx="1311965" cy="130202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www.colourbox.com/preview/9690113-smilies-icons-different-emotions.jpg"/>
          <p:cNvPicPr>
            <a:picLocks noChangeAspect="1" noChangeArrowheads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flipH="1">
            <a:off x="4629970" y="3813292"/>
            <a:ext cx="1311965" cy="130202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-2159" r="5539" b="5966"/>
          <a:stretch/>
        </p:blipFill>
        <p:spPr>
          <a:xfrm>
            <a:off x="5939439" y="3803351"/>
            <a:ext cx="1313630" cy="1328542"/>
          </a:xfrm>
          <a:prstGeom prst="ellipse">
            <a:avLst/>
          </a:prstGeom>
        </p:spPr>
      </p:pic>
      <p:pic>
        <p:nvPicPr>
          <p:cNvPr id="10" name="Picture 2" descr="https://www.colourbox.com/preview/9690113-smilies-icons-different-emotions.jpg"/>
          <p:cNvPicPr>
            <a:picLocks noChangeAspect="1" noChangeArrowheads="1"/>
          </p:cNvPicPr>
          <p:nvPr/>
        </p:nvPicPr>
        <p:blipFill rotWithShape="1">
          <a:blip r:embed="rId2" cstate="screen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253901" y="2203164"/>
            <a:ext cx="1311965" cy="130202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www.colourbox.com/preview/9690113-smilies-icons-different-emotions.jpg"/>
          <p:cNvPicPr>
            <a:picLocks noChangeAspect="1" noChangeArrowheads="1"/>
          </p:cNvPicPr>
          <p:nvPr/>
        </p:nvPicPr>
        <p:blipFill rotWithShape="1">
          <a:blip r:embed="rId3" cstate="screen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565866" y="2203162"/>
            <a:ext cx="1311965" cy="130202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www.colourbox.com/preview/9690113-smilies-icons-different-emotions.jpg"/>
          <p:cNvPicPr>
            <a:picLocks noChangeAspect="1" noChangeArrowheads="1"/>
          </p:cNvPicPr>
          <p:nvPr/>
        </p:nvPicPr>
        <p:blipFill rotWithShape="1">
          <a:blip r:embed="rId4" cstate="screen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318006" y="2223040"/>
            <a:ext cx="1311965" cy="130202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s://www.colourbox.com/preview/9690113-smilies-icons-different-emotions.jpg"/>
          <p:cNvPicPr>
            <a:picLocks noChangeAspect="1" noChangeArrowheads="1"/>
          </p:cNvPicPr>
          <p:nvPr/>
        </p:nvPicPr>
        <p:blipFill rotWithShape="1">
          <a:blip r:embed="rId5" cstate="screen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06041" y="2223043"/>
            <a:ext cx="1311965" cy="130202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s://www.colourbox.com/preview/9690113-smilies-icons-different-emotions.jpg"/>
          <p:cNvPicPr>
            <a:picLocks noChangeAspect="1" noChangeArrowheads="1"/>
          </p:cNvPicPr>
          <p:nvPr/>
        </p:nvPicPr>
        <p:blipFill rotWithShape="1">
          <a:blip r:embed="rId6" cstate="screen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flipH="1">
            <a:off x="4629970" y="2206466"/>
            <a:ext cx="1311965" cy="130202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7" cstate="screen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-2159" r="5539" b="5966"/>
          <a:stretch/>
        </p:blipFill>
        <p:spPr>
          <a:xfrm>
            <a:off x="5939439" y="2196525"/>
            <a:ext cx="1313630" cy="1328542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948755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/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  <Company/>
  <Template/>
  <Manager/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revision>0</revision>
</coreProperties>
</file>