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
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thumbnail" Target="docProps/thumbnail.jpeg"/>
  <Relationship Id="rId3" Type="http://schemas.openxmlformats.org/package/2006/relationships/metadata/core-properties" Target="docProps/core.xml"/>
  <Relationship Id="rId4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</p:sldIdLst>
  <p:sldSz cx="9144000" cy="6858000" type="screen4x3"/>
  <p:notesSz cx="6858000" cy="9144000"/>
  <p:photoAlbum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?>

<Relationships xmlns="http://schemas.openxmlformats.org/package/2006/relationships">
  <Relationship Id="rId1" Type="http://schemas.openxmlformats.org/officeDocument/2006/relationships/slideMaster" Target="slideMasters/slideMaster1.xml"/>
  <Relationship Id="rId10" Type="http://schemas.openxmlformats.org/officeDocument/2006/relationships/slide" Target="slides/slide9.xml"/>
  <Relationship Id="rId11" Type="http://schemas.openxmlformats.org/officeDocument/2006/relationships/slide" Target="slides/slide10.xml"/>
  <Relationship Id="rId12" Type="http://schemas.openxmlformats.org/officeDocument/2006/relationships/slide" Target="slides/slide11.xml"/>
  <Relationship Id="rId13" Type="http://schemas.openxmlformats.org/officeDocument/2006/relationships/slide" Target="slides/slide12.xml"/>
  <Relationship Id="rId14" Type="http://schemas.openxmlformats.org/officeDocument/2006/relationships/slide" Target="slides/slide13.xml"/>
  <Relationship Id="rId15" Type="http://schemas.openxmlformats.org/officeDocument/2006/relationships/slide" Target="slides/slide14.xml"/>
  <Relationship Id="rId16" Type="http://schemas.openxmlformats.org/officeDocument/2006/relationships/slide" Target="slides/slide15.xml"/>
  <Relationship Id="rId17" Type="http://schemas.openxmlformats.org/officeDocument/2006/relationships/slide" Target="slides/slide16.xml"/>
  <Relationship Id="rId18" Type="http://schemas.openxmlformats.org/officeDocument/2006/relationships/slide" Target="slides/slide17.xml"/>
  <Relationship Id="rId19" Type="http://schemas.openxmlformats.org/officeDocument/2006/relationships/slide" Target="slides/slide18.xml"/>
  <Relationship Id="rId2" Type="http://schemas.openxmlformats.org/officeDocument/2006/relationships/slide" Target="slides/slide1.xml"/>
  <Relationship Id="rId20" Type="http://schemas.openxmlformats.org/officeDocument/2006/relationships/slide" Target="slides/slide19.xml"/>
  <Relationship Id="rId21" Type="http://schemas.openxmlformats.org/officeDocument/2006/relationships/slide" Target="slides/slide20.xml"/>
  <Relationship Id="rId22" Type="http://schemas.openxmlformats.org/officeDocument/2006/relationships/slide" Target="slides/slide21.xml"/>
  <Relationship Id="rId23" Type="http://schemas.openxmlformats.org/officeDocument/2006/relationships/slide" Target="slides/slide22.xml"/>
  <Relationship Id="rId24" Type="http://schemas.openxmlformats.org/officeDocument/2006/relationships/slide" Target="slides/slide23.xml"/>
  <Relationship Id="rId25" Type="http://schemas.openxmlformats.org/officeDocument/2006/relationships/slide" Target="slides/slide24.xml"/>
  <Relationship Id="rId26" Type="http://schemas.openxmlformats.org/officeDocument/2006/relationships/slide" Target="slides/slide25.xml"/>
  <Relationship Id="rId27" Type="http://schemas.openxmlformats.org/officeDocument/2006/relationships/slide" Target="slides/slide26.xml"/>
  <Relationship Id="rId28" Type="http://schemas.openxmlformats.org/officeDocument/2006/relationships/slide" Target="slides/slide27.xml"/>
  <Relationship Id="rId29" Type="http://schemas.openxmlformats.org/officeDocument/2006/relationships/slide" Target="slides/slide28.xml"/>
  <Relationship Id="rId3" Type="http://schemas.openxmlformats.org/officeDocument/2006/relationships/slide" Target="slides/slide2.xml"/>
  <Relationship Id="rId30" Type="http://schemas.openxmlformats.org/officeDocument/2006/relationships/slide" Target="slides/slide29.xml"/>
  <Relationship Id="rId31" Type="http://schemas.openxmlformats.org/officeDocument/2006/relationships/slide" Target="slides/slide30.xml"/>
  <Relationship Id="rId32" Type="http://schemas.openxmlformats.org/officeDocument/2006/relationships/slide" Target="slides/slide31.xml"/>
  <Relationship Id="rId33" Type="http://schemas.openxmlformats.org/officeDocument/2006/relationships/slide" Target="slides/slide32.xml"/>
  <Relationship Id="rId34" Type="http://schemas.openxmlformats.org/officeDocument/2006/relationships/slide" Target="slides/slide33.xml"/>
  <Relationship Id="rId35" Type="http://schemas.openxmlformats.org/officeDocument/2006/relationships/slide" Target="slides/slide34.xml"/>
  <Relationship Id="rId36" Type="http://schemas.openxmlformats.org/officeDocument/2006/relationships/slide" Target="slides/slide35.xml"/>
  <Relationship Id="rId37" Type="http://schemas.openxmlformats.org/officeDocument/2006/relationships/slide" Target="slides/slide36.xml"/>
  <Relationship Id="rId38" Type="http://schemas.openxmlformats.org/officeDocument/2006/relationships/slide" Target="slides/slide37.xml"/>
  <Relationship Id="rId39" Type="http://schemas.openxmlformats.org/officeDocument/2006/relationships/presProps" Target="presProps.xml"/>
  <Relationship Id="rId4" Type="http://schemas.openxmlformats.org/officeDocument/2006/relationships/slide" Target="slides/slide3.xml"/>
  <Relationship Id="rId40" Type="http://schemas.openxmlformats.org/officeDocument/2006/relationships/viewProps" Target="viewProps.xml"/>
  <Relationship Id="rId41" Type="http://schemas.openxmlformats.org/officeDocument/2006/relationships/theme" Target="theme/theme1.xml"/>
  <Relationship Id="rId42" Type="http://schemas.openxmlformats.org/officeDocument/2006/relationships/tableStyles" Target="tableStyles.xml"/>
  <Relationship Id="rId5" Type="http://schemas.openxmlformats.org/officeDocument/2006/relationships/slide" Target="slides/slide4.xml"/>
  <Relationship Id="rId6" Type="http://schemas.openxmlformats.org/officeDocument/2006/relationships/slide" Target="slides/slide5.xml"/>
  <Relationship Id="rId7" Type="http://schemas.openxmlformats.org/officeDocument/2006/relationships/slide" Target="slides/slide6.xml"/>
  <Relationship Id="rId8" Type="http://schemas.openxmlformats.org/officeDocument/2006/relationships/slide" Target="slides/slide7.xml"/>
  <Relationship Id="rId9" Type="http://schemas.openxmlformats.org/officeDocument/2006/relationships/slide" Target="slides/slide8.xml"/>
</Relationships>

</file>

<file path=ppt/slideLayouts/_rels/slideLayout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0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9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07917-C7C9-4A4B-B7E6-6A784E4ED30A}" type="datetimeFigureOut">
              <a:rPr lang="zh-CN" altLang="en-US" smtClean="0"/>
              <a:t>2015/9/19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B43E-078F-4352-867B-96E60219633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07917-C7C9-4A4B-B7E6-6A784E4ED30A}" type="datetimeFigureOut">
              <a:rPr lang="zh-CN" altLang="en-US" smtClean="0"/>
              <a:t>2015/9/19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B43E-078F-4352-867B-96E60219633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07917-C7C9-4A4B-B7E6-6A784E4ED30A}" type="datetimeFigureOut">
              <a:rPr lang="zh-CN" altLang="en-US" smtClean="0"/>
              <a:t>2015/9/19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B43E-078F-4352-867B-96E60219633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07917-C7C9-4A4B-B7E6-6A784E4ED30A}" type="datetimeFigureOut">
              <a:rPr lang="zh-CN" altLang="en-US" smtClean="0"/>
              <a:t>2015/9/19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B43E-078F-4352-867B-96E60219633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07917-C7C9-4A4B-B7E6-6A784E4ED30A}" type="datetimeFigureOut">
              <a:rPr lang="zh-CN" altLang="en-US" smtClean="0"/>
              <a:t>2015/9/19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B43E-078F-4352-867B-96E60219633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07917-C7C9-4A4B-B7E6-6A784E4ED30A}" type="datetimeFigureOut">
              <a:rPr lang="zh-CN" altLang="en-US" smtClean="0"/>
              <a:t>2015/9/19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B43E-078F-4352-867B-96E60219633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07917-C7C9-4A4B-B7E6-6A784E4ED30A}" type="datetimeFigureOut">
              <a:rPr lang="zh-CN" altLang="en-US" smtClean="0"/>
              <a:t>2015/9/19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B43E-078F-4352-867B-96E60219633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07917-C7C9-4A4B-B7E6-6A784E4ED30A}" type="datetimeFigureOut">
              <a:rPr lang="zh-CN" altLang="en-US" smtClean="0"/>
              <a:t>2015/9/19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B43E-078F-4352-867B-96E60219633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07917-C7C9-4A4B-B7E6-6A784E4ED30A}" type="datetimeFigureOut">
              <a:rPr lang="zh-CN" altLang="en-US" smtClean="0"/>
              <a:t>2015/9/19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B43E-078F-4352-867B-96E60219633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07917-C7C9-4A4B-B7E6-6A784E4ED30A}" type="datetimeFigureOut">
              <a:rPr lang="zh-CN" altLang="en-US" smtClean="0"/>
              <a:t>2015/9/19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B43E-078F-4352-867B-96E60219633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07917-C7C9-4A4B-B7E6-6A784E4ED30A}" type="datetimeFigureOut">
              <a:rPr lang="zh-CN" altLang="en-US" smtClean="0"/>
              <a:t>2015/9/19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B43E-078F-4352-867B-96E60219633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10" Type="http://schemas.openxmlformats.org/officeDocument/2006/relationships/slideLayout" Target="../slideLayouts/slideLayout10.xml"/>
  <Relationship Id="rId11" Type="http://schemas.openxmlformats.org/officeDocument/2006/relationships/slideLayout" Target="../slideLayouts/slideLayout11.xml"/>
  <Relationship Id="rId12" Type="http://schemas.openxmlformats.org/officeDocument/2006/relationships/theme" Target="../theme/theme1.xml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slideLayout" Target="../slideLayouts/slideLayout6.xml"/>
  <Relationship Id="rId7" Type="http://schemas.openxmlformats.org/officeDocument/2006/relationships/slideLayout" Target="../slideLayouts/slideLayout7.xml"/>
  <Relationship Id="rId8" Type="http://schemas.openxmlformats.org/officeDocument/2006/relationships/slideLayout" Target="../slideLayouts/slideLayout8.xml"/>
  <Relationship Id="rId9" Type="http://schemas.openxmlformats.org/officeDocument/2006/relationships/slideLayout" Target="../slideLayouts/slideLayout9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D07917-C7C9-4A4B-B7E6-6A784E4ED30A}" type="datetimeFigureOut">
              <a:rPr lang="zh-CN" altLang="en-US" smtClean="0"/>
              <a:t>2015/9/19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3B43E-078F-4352-867B-96E60219633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.png"/>
</Relationships>

</file>

<file path=ppt/slides/_rels/slide10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0.png"/>
</Relationships>

</file>

<file path=ppt/slides/_rels/slide1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1.png"/>
</Relationships>

</file>

<file path=ppt/slides/_rels/slide1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2.png"/>
</Relationships>

</file>

<file path=ppt/slides/_rels/slide1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3.png"/>
</Relationships>

</file>

<file path=ppt/slides/_rels/slide1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4.png"/>
</Relationships>

</file>

<file path=ppt/slides/_rels/slide15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5.png"/>
</Relationships>

</file>

<file path=ppt/slides/_rels/slide16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6.png"/>
</Relationships>

</file>

<file path=ppt/slides/_rels/slide17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7.png"/>
</Relationships>

</file>

<file path=ppt/slides/_rels/slide18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8.png"/>
</Relationships>

</file>

<file path=ppt/slides/_rels/slide19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9.png"/>
</Relationships>

</file>

<file path=ppt/slides/_rels/slide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2.png"/>
</Relationships>

</file>

<file path=ppt/slides/_rels/slide20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20.png"/>
</Relationships>

</file>

<file path=ppt/slides/_rels/slide2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21.jpeg"/>
</Relationships>

</file>

<file path=ppt/slides/_rels/slide2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22.jpeg"/>
</Relationships>

</file>

<file path=ppt/slides/_rels/slide2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23.jpeg"/>
</Relationships>

</file>

<file path=ppt/slides/_rels/slide2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24.png"/>
</Relationships>

</file>

<file path=ppt/slides/_rels/slide25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25.png"/>
</Relationships>

</file>

<file path=ppt/slides/_rels/slide26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26.jpeg"/>
</Relationships>

</file>

<file path=ppt/slides/_rels/slide27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27.jpeg"/>
</Relationships>

</file>

<file path=ppt/slides/_rels/slide28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28.jpeg"/>
</Relationships>

</file>

<file path=ppt/slides/_rels/slide29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29.png"/>
</Relationships>

</file>

<file path=ppt/slides/_rels/slide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3.png"/>
</Relationships>

</file>

<file path=ppt/slides/_rels/slide30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30.jpeg"/>
</Relationships>

</file>

<file path=ppt/slides/_rels/slide3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31.png"/>
</Relationships>

</file>

<file path=ppt/slides/_rels/slide3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32.png"/>
</Relationships>

</file>

<file path=ppt/slides/_rels/slide3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33.png"/>
</Relationships>

</file>

<file path=ppt/slides/_rels/slide3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34.png"/>
</Relationships>

</file>

<file path=ppt/slides/_rels/slide35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35.jpeg"/>
</Relationships>

</file>

<file path=ppt/slides/_rels/slide36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36.png"/>
</Relationships>

</file>

<file path=ppt/slides/_rels/slide37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37.jpeg"/>
</Relationships>

</file>

<file path=ppt/slides/_rels/slide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4.png"/>
</Relationships>

</file>

<file path=ppt/slides/_rels/slide5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5.png"/>
</Relationships>

</file>

<file path=ppt/slides/_rels/slide6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6.png"/>
</Relationships>

</file>

<file path=ppt/slides/_rels/slide7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7.png"/>
</Relationships>

</file>

<file path=ppt/slides/_rels/slide8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8.png"/>
</Relationships>

</file>

<file path=ppt/slides/_rels/slide9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9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0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1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2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3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4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7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9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574675"/>
            <a:ext cx="9144000" cy="57070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20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569913"/>
            <a:ext cx="9144000" cy="57165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21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600075"/>
            <a:ext cx="9144000" cy="565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2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22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598488"/>
            <a:ext cx="9144000" cy="56594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23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582613"/>
            <a:ext cx="9144000" cy="569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24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568325"/>
            <a:ext cx="9144000" cy="572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25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592138"/>
            <a:ext cx="9144000" cy="5673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26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590550"/>
            <a:ext cx="9144000" cy="5676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27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615950"/>
            <a:ext cx="9144000" cy="56245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28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29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588963"/>
            <a:ext cx="9144000" cy="5680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30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604838"/>
            <a:ext cx="9144000" cy="5648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31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600075"/>
            <a:ext cx="9144000" cy="565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3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32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582613"/>
            <a:ext cx="9144000" cy="569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33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603250"/>
            <a:ext cx="9144000" cy="565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34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592138"/>
            <a:ext cx="9144000" cy="5673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35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598488"/>
            <a:ext cx="9144000" cy="56594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36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606425"/>
            <a:ext cx="9144000" cy="56435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37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609600"/>
            <a:ext cx="9144000" cy="563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38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600075"/>
            <a:ext cx="9144000" cy="565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39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609600"/>
            <a:ext cx="9144000" cy="563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4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5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7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8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9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/>
  <PresentationFormat>全屏显示(4:3)</PresentationFormat>
  <Paragraphs>0</Paragraphs>
  <Slides>37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37</vt:i4>
      </vt:variant>
    </vt:vector>
  </HeadingPairs>
  <TitlesOfParts>
    <vt:vector size="38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  <vt:lpstr>幻灯片 36</vt:lpstr>
      <vt:lpstr>幻灯片 37</vt:lpstr>
    </vt:vector>
  </TitlesOfParts>
  <LinksUpToDate>false</LinksUpToDate>
  <SharedDoc>false</SharedDoc>
  <HyperlinksChanged>false</HyperlinksChanged>
  <AppVersion>12.0000</AppVersion>
  <Company/>
  <Template/>
  <Manager/>
</Properties>
</file>

<file path=docProps/core.xml><?xml version="1.0" encoding="utf-8"?>
<coreProperties xmlns="http://schemas.openxmlformats.org/package/2006/metadata/core-properties" xmlns:cp="http://schemas.openxmlformats.org/package/2006/metadata/core-properties" xmlns:dc="http://purl.org/dc/elements/1.1/" xmlns:dcterms="http://purl.org/dc/terms/" xmlns:xsi="http://www.w3.org/2001/XMLSchema-instance">
  <revision>0</revision>
</coreProperties>
</file>