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?>
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thumbnail" Target="docProps/thumbnail.jpeg"/>
  <Relationship Id="rId3" Type="http://schemas.openxmlformats.org/package/2006/relationships/metadata/core-properties" Target="docProps/core.xml"/>
  <Relationship Id="rId4" Type="http://schemas.openxmlformats.org/officeDocument/2006/relationships/extended-properties" Target="docProps/app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1" d="100"/>
          <a:sy n="101" d="100"/>
        </p:scale>
        <p:origin x="-74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?>

<Relationships xmlns="http://schemas.openxmlformats.org/package/2006/relationships">
  <Relationship Id="rId1" Type="http://schemas.openxmlformats.org/officeDocument/2006/relationships/slideMaster" Target="slideMasters/slideMaster1.xml"/>
  <Relationship Id="rId10" Type="http://schemas.openxmlformats.org/officeDocument/2006/relationships/viewProps" Target="viewProps.xml"/>
  <Relationship Id="rId11" Type="http://schemas.openxmlformats.org/officeDocument/2006/relationships/theme" Target="theme/theme1.xml"/>
  <Relationship Id="rId12" Type="http://schemas.openxmlformats.org/officeDocument/2006/relationships/tableStyles" Target="tableStyles.xml"/>
  <Relationship Id="rId2" Type="http://schemas.openxmlformats.org/officeDocument/2006/relationships/slide" Target="slides/slide1.xml"/>
  <Relationship Id="rId3" Type="http://schemas.openxmlformats.org/officeDocument/2006/relationships/slide" Target="slides/slide2.xml"/>
  <Relationship Id="rId4" Type="http://schemas.openxmlformats.org/officeDocument/2006/relationships/slide" Target="slides/slide3.xml"/>
  <Relationship Id="rId5" Type="http://schemas.openxmlformats.org/officeDocument/2006/relationships/slide" Target="slides/slide4.xml"/>
  <Relationship Id="rId6" Type="http://schemas.openxmlformats.org/officeDocument/2006/relationships/slide" Target="slides/slide5.xml"/>
  <Relationship Id="rId7" Type="http://schemas.openxmlformats.org/officeDocument/2006/relationships/slide" Target="slides/slide6.xml"/>
  <Relationship Id="rId8" Type="http://schemas.openxmlformats.org/officeDocument/2006/relationships/printerSettings" Target="printerSettings/printerSettings1.bin"/>
  <Relationship Id="rId9" Type="http://schemas.openxmlformats.org/officeDocument/2006/relationships/presProps" Target="presProps.xml"/>
</Relationships>

</file>

<file path=ppt/slideLayouts/_rels/slideLayout1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22A3E-BC76-2649-BF80-AFFE50A004B3}" type="datetimeFigureOut">
              <a:rPr lang="en-US" smtClean="0"/>
              <a:t>9/14/15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BF3D3-B20E-9F4A-98A7-8C74AEA11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476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22A3E-BC76-2649-BF80-AFFE50A004B3}" type="datetimeFigureOut">
              <a:rPr lang="en-US" smtClean="0"/>
              <a:t>9/14/15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BF3D3-B20E-9F4A-98A7-8C74AEA11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308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22A3E-BC76-2649-BF80-AFFE50A004B3}" type="datetimeFigureOut">
              <a:rPr lang="en-US" smtClean="0"/>
              <a:t>9/14/15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BF3D3-B20E-9F4A-98A7-8C74AEA11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987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22A3E-BC76-2649-BF80-AFFE50A004B3}" type="datetimeFigureOut">
              <a:rPr lang="en-US" smtClean="0"/>
              <a:t>9/14/15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BF3D3-B20E-9F4A-98A7-8C74AEA11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727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22A3E-BC76-2649-BF80-AFFE50A004B3}" type="datetimeFigureOut">
              <a:rPr lang="en-US" smtClean="0"/>
              <a:t>9/14/15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BF3D3-B20E-9F4A-98A7-8C74AEA11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05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22A3E-BC76-2649-BF80-AFFE50A004B3}" type="datetimeFigureOut">
              <a:rPr lang="en-US" smtClean="0"/>
              <a:t>9/14/15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BF3D3-B20E-9F4A-98A7-8C74AEA11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275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22A3E-BC76-2649-BF80-AFFE50A004B3}" type="datetimeFigureOut">
              <a:rPr lang="en-US" smtClean="0"/>
              <a:t>9/14/15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BF3D3-B20E-9F4A-98A7-8C74AEA11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582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22A3E-BC76-2649-BF80-AFFE50A004B3}" type="datetimeFigureOut">
              <a:rPr lang="en-US" smtClean="0"/>
              <a:t>9/14/15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BF3D3-B20E-9F4A-98A7-8C74AEA11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483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22A3E-BC76-2649-BF80-AFFE50A004B3}" type="datetimeFigureOut">
              <a:rPr lang="en-US" smtClean="0"/>
              <a:t>9/14/15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BF3D3-B20E-9F4A-98A7-8C74AEA11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890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22A3E-BC76-2649-BF80-AFFE50A004B3}" type="datetimeFigureOut">
              <a:rPr lang="en-US" smtClean="0"/>
              <a:t>9/14/15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BF3D3-B20E-9F4A-98A7-8C74AEA11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87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22A3E-BC76-2649-BF80-AFFE50A004B3}" type="datetimeFigureOut">
              <a:rPr lang="en-US" smtClean="0"/>
              <a:t>9/14/15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BF3D3-B20E-9F4A-98A7-8C74AEA11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729117"/>
      </p:ext>
    </p:extLst>
  </p:cSld>
  <p:clrMapOvr>
    <a:masterClrMapping/>
  </p:clrMapOvr>
</p:sldLayout>
</file>

<file path=ppt/slideMasters/_rels/slideMaster1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1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theme" Target="../theme/theme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B22A3E-BC76-2649-BF80-AFFE50A004B3}" type="datetimeFigureOut">
              <a:rPr lang="en-US" smtClean="0"/>
              <a:t>9/14/15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3BF3D3-B20E-9F4A-98A7-8C74AEA11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067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image1.png"/>
</Relationships>

</file>

<file path=ppt/slides/_rels/slide2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image" Target="../media/image2.png"/>
</Relationships>

</file>

<file path=ppt/slides/_rels/slide3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image" Target="../media/image3.png"/>
</Relationships>

</file>

<file path=ppt/slides/_rels/slide4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image" Target="../media/image4.png"/>
</Relationships>

</file>

<file path=ppt/slides/_rels/slide5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image" Target="../media/image5.png"/>
</Relationships>

</file>

<file path=ppt/slides/_rels/slide6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image" Target="../media/image6.pn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200" y="0"/>
            <a:ext cx="79628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2779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4900" y="0"/>
            <a:ext cx="43723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3476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3300" y="0"/>
            <a:ext cx="45939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8370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200" y="0"/>
            <a:ext cx="39023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8763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5700" y="0"/>
            <a:ext cx="42716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5551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4100" y="0"/>
            <a:ext cx="4487813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7995" y="438861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9584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/>
  <PresentationFormat>On-screen Show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  <Template/>
  <Manager/>
</Properties>
</file>

<file path=docProps/core.xml><?xml version="1.0" encoding="utf-8"?>
<coreProperties xmlns="http://schemas.openxmlformats.org/package/2006/metadata/core-properties" xmlns:cp="http://schemas.openxmlformats.org/package/2006/metadata/core-properties" xmlns:dc="http://purl.org/dc/elements/1.1/" xmlns:dcterms="http://purl.org/dc/terms/" xmlns:xsi="http://www.w3.org/2001/XMLSchema-instance">
  <revision>0</revision>
</coreProperties>
</file>