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784" y="-1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notesMaster" Target="notesMasters/notesMaster1.xml"/>
  <Relationship Id="rId14" Type="http://schemas.openxmlformats.org/officeDocument/2006/relationships/printerSettings" Target="printerSettings/printerSettings1.bin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heme" Target="theme/theme1.xml"/>
  <Relationship Id="rId18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8772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slideLayout" Target="../slideLayouts/slideLayout12.xml"/>
  <Relationship Id="rId13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tif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1.tif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2.tif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tif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.tif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.tif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.tif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7.tif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8.tif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9.tif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0.tif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21517" y="-12700"/>
            <a:ext cx="696176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7266" y="-25400"/>
            <a:ext cx="553026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0928" y="-25400"/>
            <a:ext cx="5762944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6515" y="457200"/>
            <a:ext cx="646337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1082" y="6350"/>
            <a:ext cx="608263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3743" y="-12700"/>
            <a:ext cx="5777314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9547" y="-25400"/>
            <a:ext cx="598570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68821" y="-25400"/>
            <a:ext cx="566715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02643" y="-25400"/>
            <a:ext cx="5599514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4477" y="-25400"/>
            <a:ext cx="595584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1544" y="-25400"/>
            <a:ext cx="580171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theme/_rels/theme1.xml.rels><?xml version="1.0" encoding="UTF-8"?>

<Relationships xmlns="http://schemas.openxmlformats.org/package/2006/relationships">
  <Relationship Id="rId1" Type="http://schemas.openxmlformats.org/officeDocument/2006/relationships/image" Target="../media/image1.png"/>
</Relationships>

</file>

<file path=ppt/theme/_rels/theme2.xml.rels><?xml version="1.0" encoding="UTF-8"?>

<Relationships xmlns="http://schemas.openxmlformats.org/package/2006/relationships">
  <Relationship Id="rId1" Type="http://schemas.openxmlformats.org/officeDocument/2006/relationships/image" Target="../media/image1.png"/>
</Relationships>
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