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4" autoAdjust="0"/>
    <p:restoredTop sz="94660"/>
  </p:normalViewPr>
  <p:slideViewPr>
    <p:cSldViewPr snapToGrid="0">
      <p:cViewPr varScale="1">
        <p:scale>
          <a:sx n="73" d="100"/>
          <a:sy n="73" d="100"/>
        </p:scale>
        <p:origin x="3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10" Type="http://schemas.openxmlformats.org/officeDocument/2006/relationships/slide" Target="slides/slide9.xml"/>
  <Relationship Id="rId11" Type="http://schemas.openxmlformats.org/officeDocument/2006/relationships/slide" Target="slides/slide10.xml"/>
  <Relationship Id="rId12" Type="http://schemas.openxmlformats.org/officeDocument/2006/relationships/slide" Target="slides/slide11.xml"/>
  <Relationship Id="rId13" Type="http://schemas.openxmlformats.org/officeDocument/2006/relationships/slide" Target="slides/slide12.xml"/>
  <Relationship Id="rId14" Type="http://schemas.openxmlformats.org/officeDocument/2006/relationships/slide" Target="slides/slide13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heme" Target="theme/theme1.xml"/>
  <Relationship Id="rId18" Type="http://schemas.openxmlformats.org/officeDocument/2006/relationships/tableStyles" Target="tableStyles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slide" Target="slides/slide5.xml"/>
  <Relationship Id="rId7" Type="http://schemas.openxmlformats.org/officeDocument/2006/relationships/slide" Target="slides/slide6.xml"/>
  <Relationship Id="rId8" Type="http://schemas.openxmlformats.org/officeDocument/2006/relationships/slide" Target="slides/slide7.xml"/>
  <Relationship Id="rId9" Type="http://schemas.openxmlformats.org/officeDocument/2006/relationships/slide" Target="slides/slide8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BE67-C928-415F-855B-D54CD833111D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3046-FB82-4AD2-833B-9CDC20621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953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BE67-C928-415F-855B-D54CD833111D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3046-FB82-4AD2-833B-9CDC20621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919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BE67-C928-415F-855B-D54CD833111D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3046-FB82-4AD2-833B-9CDC20621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665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BE67-C928-415F-855B-D54CD833111D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3046-FB82-4AD2-833B-9CDC20621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164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BE67-C928-415F-855B-D54CD833111D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3046-FB82-4AD2-833B-9CDC20621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338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BE67-C928-415F-855B-D54CD833111D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3046-FB82-4AD2-833B-9CDC20621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9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BE67-C928-415F-855B-D54CD833111D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3046-FB82-4AD2-833B-9CDC20621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494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BE67-C928-415F-855B-D54CD833111D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3046-FB82-4AD2-833B-9CDC20621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656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BE67-C928-415F-855B-D54CD833111D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3046-FB82-4AD2-833B-9CDC20621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838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BE67-C928-415F-855B-D54CD833111D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3046-FB82-4AD2-833B-9CDC20621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515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3BE67-C928-415F-855B-D54CD833111D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E3046-FB82-4AD2-833B-9CDC20621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680887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B3BE67-C928-415F-855B-D54CD833111D}" type="datetimeFigureOut">
              <a:rPr lang="en-US" smtClean="0"/>
              <a:t>8/17/2015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E3046-FB82-4AD2-833B-9CDC20621E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590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.png"/>
</Relationships>

</file>

<file path=ppt/slides/_rels/slide10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1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2.pn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3.pn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4.png"/>
</Relationships>

</file>

<file path=ppt/slides/_rels/slide5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5.png"/>
</Relationships>

</file>

<file path=ppt/slides/_rels/slide6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6.png"/>
</Relationships>

</file>

<file path=ppt/slides/_rels/slide7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7.png"/>
</Relationships>

</file>

<file path=ppt/slides/_rels/slide8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8.png"/>
</Relationships>

</file>

<file path=ppt/slides/_rels/slide9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2.xml"/>
  <Relationship Id="rId2" Type="http://schemas.openxmlformats.org/officeDocument/2006/relationships/image" Target="../media/image9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00" y="-1571625"/>
            <a:ext cx="16002000" cy="1000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69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819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041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97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82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00" y="-1571625"/>
            <a:ext cx="16002000" cy="1000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777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00" y="-1571625"/>
            <a:ext cx="16002000" cy="1000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989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00" y="-1571625"/>
            <a:ext cx="16002000" cy="1000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23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00" y="-1571625"/>
            <a:ext cx="16002000" cy="1000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835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00" y="-1571625"/>
            <a:ext cx="16002000" cy="1000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22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00" y="-1571625"/>
            <a:ext cx="16002000" cy="1000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277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00" y="-1571625"/>
            <a:ext cx="16002000" cy="1000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629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00" y="-1571625"/>
            <a:ext cx="16002000" cy="1000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754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  <Template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