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heme" Target="theme/theme1.xml"/>
  <Relationship Id="rId9" Type="http://schemas.openxmlformats.org/officeDocument/2006/relationships/tableStyles" Target="tableStyle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58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372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112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94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18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61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75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88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50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6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24455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1FBA-84C2-4EF2-A484-D44DBEBD21C0}" type="datetimeFigureOut">
              <a:rPr lang="en-US" smtClean="0"/>
              <a:t>8/27/2015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67F8E-2F63-41DB-9DA5-4F234B748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4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jpe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.jpe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.jpe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jpe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50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91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845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231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