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95" r:id="rId2"/>
    <p:sldId id="256" r:id="rId3"/>
    <p:sldId id="257" r:id="rId4"/>
    <p:sldId id="274" r:id="rId5"/>
    <p:sldId id="292" r:id="rId6"/>
    <p:sldId id="293" r:id="rId7"/>
    <p:sldId id="29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891A2-0844-4D88-A686-79CC68C19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E42DF-F8D2-494C-ADF7-9C26DD4DE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AB664-2AA1-4954-821F-825C1C978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9046E-D19E-4AB8-8A18-1EDD3101D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B5FA8-A1F0-4415-8CF9-6BA9BB81C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91575-02F9-42FD-825C-DF522095B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C6E21-2E94-4DB3-9D01-0BA48BA7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516CB-87EA-43AF-9E21-3A4A77DB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59C82-9FF3-4171-B048-45CFBA252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9689A-A5CD-4DBE-A50C-EAEF1632C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AA43-E4A0-42FF-9B88-E2C9A65B5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0A94E8D-D538-418B-9A88-AF249CDEE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Holly\DMAs\Sociology\4.0 version\Sent to nSight 5.3.05\Images\DIA Openers\Soc DIA opene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381000"/>
            <a:ext cx="7797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opulation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opulation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opulation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opulation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opulation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opulation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opulation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opulation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opulation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opulation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opulatio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opulation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opulation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opulation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opulation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opulation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opulation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opulation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opulation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opulation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opulation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pulation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opulation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opulation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Population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0500"/>
            <a:ext cx="83502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opulation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opulation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opulation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opulation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opulation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opulation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opulation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6" descr="Population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opulation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pulation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opulation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opulation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opulation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96850"/>
            <a:ext cx="835025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26" descr="Population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On-screen Show (4:3)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Times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Graphic World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Goodman</dc:creator>
  <cp:lastModifiedBy>Mazen alsidran</cp:lastModifiedBy>
  <cp:revision>24</cp:revision>
  <dcterms:created xsi:type="dcterms:W3CDTF">2002-01-11T18:16:02Z</dcterms:created>
  <dcterms:modified xsi:type="dcterms:W3CDTF">2015-06-23T18:05:52Z</dcterms:modified>
</cp:coreProperties>
</file>