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2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4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5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7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3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9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7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9A3FA-EFFB-4355-90C9-D7CCC9023AC4}" type="datetimeFigureOut">
              <a:rPr lang="en-US" smtClean="0"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B0613-B7A4-4FC9-8CD2-7AE2296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3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4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03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92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DiCesare</dc:creator>
  <cp:lastModifiedBy>Erin DiCesare</cp:lastModifiedBy>
  <cp:revision>1</cp:revision>
  <dcterms:created xsi:type="dcterms:W3CDTF">2015-05-31T14:35:06Z</dcterms:created>
  <dcterms:modified xsi:type="dcterms:W3CDTF">2015-05-31T14:36:57Z</dcterms:modified>
</cp:coreProperties>
</file>