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7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79" r:id="rId11"/>
    <p:sldId id="263" r:id="rId12"/>
    <p:sldId id="268" r:id="rId13"/>
    <p:sldId id="281" r:id="rId14"/>
    <p:sldId id="282" r:id="rId15"/>
    <p:sldId id="285" r:id="rId16"/>
    <p:sldId id="283" r:id="rId17"/>
    <p:sldId id="274" r:id="rId18"/>
    <p:sldId id="269" r:id="rId19"/>
    <p:sldId id="264" r:id="rId20"/>
    <p:sldId id="271" r:id="rId21"/>
    <p:sldId id="278" r:id="rId22"/>
    <p:sldId id="270" r:id="rId23"/>
    <p:sldId id="284" r:id="rId24"/>
    <p:sldId id="286" r:id="rId25"/>
    <p:sldId id="276" r:id="rId26"/>
    <p:sldId id="280" r:id="rId27"/>
    <p:sldId id="272" r:id="rId28"/>
    <p:sldId id="273" r:id="rId29"/>
    <p:sldId id="287" r:id="rId30"/>
    <p:sldId id="27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2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6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0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6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5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7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3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4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4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7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14B7-060A-E645-AE3C-96DBBD0FF20C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66456-2B31-0440-B49C-9D8A0FE9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6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6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63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8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35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9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34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0"/>
            <a:ext cx="4996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83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4" y="227454"/>
            <a:ext cx="40687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647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343650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114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0"/>
            <a:ext cx="5654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1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4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9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6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4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83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5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9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8601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14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19" y="1050685"/>
            <a:ext cx="5685010" cy="44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6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515938"/>
            <a:ext cx="78105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86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8" y="1239725"/>
            <a:ext cx="8763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79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108" y="1516640"/>
            <a:ext cx="4213289" cy="3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32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0"/>
            <a:ext cx="5649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4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0"/>
            <a:ext cx="758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09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0"/>
            <a:ext cx="529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75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5" y="900342"/>
            <a:ext cx="6825863" cy="434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5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0"/>
            <a:ext cx="690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9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4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6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368300"/>
            <a:ext cx="78867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45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9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32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915" y="-1"/>
            <a:ext cx="9737915" cy="68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616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7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09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Macintosh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student</cp:lastModifiedBy>
  <cp:revision>7</cp:revision>
  <dcterms:created xsi:type="dcterms:W3CDTF">2014-10-28T20:00:45Z</dcterms:created>
  <dcterms:modified xsi:type="dcterms:W3CDTF">2014-10-28T21:02:00Z</dcterms:modified>
</cp:coreProperties>
</file>