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60" d="100"/>
          <a:sy n="60" d="100"/>
        </p:scale>
        <p:origin x="1140" y="3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95A03-5CC4-4107-B943-EDFEF77403D9}" type="datetimeFigureOut">
              <a:rPr lang="en-US" smtClean="0"/>
              <a:t>2/7/2015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EF6ECA-9176-453C-B47D-BF07DE1DFA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62402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95A03-5CC4-4107-B943-EDFEF77403D9}" type="datetimeFigureOut">
              <a:rPr lang="en-US" smtClean="0"/>
              <a:t>2/7/2015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EF6ECA-9176-453C-B47D-BF07DE1DFA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58855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95A03-5CC4-4107-B943-EDFEF77403D9}" type="datetimeFigureOut">
              <a:rPr lang="en-US" smtClean="0"/>
              <a:t>2/7/2015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EF6ECA-9176-453C-B47D-BF07DE1DFA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31969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95A03-5CC4-4107-B943-EDFEF77403D9}" type="datetimeFigureOut">
              <a:rPr lang="en-US" smtClean="0"/>
              <a:t>2/7/2015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EF6ECA-9176-453C-B47D-BF07DE1DFA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18287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95A03-5CC4-4107-B943-EDFEF77403D9}" type="datetimeFigureOut">
              <a:rPr lang="en-US" smtClean="0"/>
              <a:t>2/7/2015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EF6ECA-9176-453C-B47D-BF07DE1DFA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23970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95A03-5CC4-4107-B943-EDFEF77403D9}" type="datetimeFigureOut">
              <a:rPr lang="en-US" smtClean="0"/>
              <a:t>2/7/2015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EF6ECA-9176-453C-B47D-BF07DE1DFA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10420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95A03-5CC4-4107-B943-EDFEF77403D9}" type="datetimeFigureOut">
              <a:rPr lang="en-US" smtClean="0"/>
              <a:t>2/7/2015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EF6ECA-9176-453C-B47D-BF07DE1DFA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08177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95A03-5CC4-4107-B943-EDFEF77403D9}" type="datetimeFigureOut">
              <a:rPr lang="en-US" smtClean="0"/>
              <a:t>2/7/2015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EF6ECA-9176-453C-B47D-BF07DE1DFA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70720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95A03-5CC4-4107-B943-EDFEF77403D9}" type="datetimeFigureOut">
              <a:rPr lang="en-US" smtClean="0"/>
              <a:t>2/7/2015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EF6ECA-9176-453C-B47D-BF07DE1DFA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49242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95A03-5CC4-4107-B943-EDFEF77403D9}" type="datetimeFigureOut">
              <a:rPr lang="en-US" smtClean="0"/>
              <a:t>2/7/2015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EF6ECA-9176-453C-B47D-BF07DE1DFA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50205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95A03-5CC4-4107-B943-EDFEF77403D9}" type="datetimeFigureOut">
              <a:rPr lang="en-US" smtClean="0"/>
              <a:t>2/7/2015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EF6ECA-9176-453C-B47D-BF07DE1DFA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9470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A95A03-5CC4-4107-B943-EDFEF77403D9}" type="datetimeFigureOut">
              <a:rPr lang="en-US" smtClean="0"/>
              <a:t>2/7/2015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EF6ECA-9176-453C-B47D-BF07DE1DFA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8552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14135" t="27245" r="39046" b="19058"/>
          <a:stretch/>
        </p:blipFill>
        <p:spPr>
          <a:xfrm>
            <a:off x="834862" y="48126"/>
            <a:ext cx="10410653" cy="6713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03109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Rosyn</dc:creator>
  <cp:lastModifiedBy>Rosyn</cp:lastModifiedBy>
  <cp:revision>1</cp:revision>
  <dcterms:created xsi:type="dcterms:W3CDTF">2015-02-07T18:03:26Z</dcterms:created>
  <dcterms:modified xsi:type="dcterms:W3CDTF">2015-02-07T18:04:11Z</dcterms:modified>
</cp:coreProperties>
</file>