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232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2/6/15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60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Parallax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Father Charles Coughlin</dc:title>
  <dc:creator>Melissa</dc:creator>
  <cp:lastModifiedBy>Diana Musa</cp:lastModifiedBy>
  <cp:revision>4</cp:revision>
  <dcterms:created xsi:type="dcterms:W3CDTF">2015-01-23T16:45:27Z</dcterms:created>
  <dcterms:modified xsi:type="dcterms:W3CDTF">2015-02-07T02:00:37Z</dcterms:modified>
</cp:coreProperties>
</file>