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4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39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69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0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68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6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73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8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53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2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5546E-5231-4789-823F-00C733BB68FD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B2243-1B0C-411D-B25E-8A30B0C36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5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33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75" y="304800"/>
            <a:ext cx="8429867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47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2</cp:revision>
  <dcterms:created xsi:type="dcterms:W3CDTF">2014-10-16T03:40:46Z</dcterms:created>
  <dcterms:modified xsi:type="dcterms:W3CDTF">2014-10-16T04:05:09Z</dcterms:modified>
</cp:coreProperties>
</file>