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94BF4-C3B1-4CD1-B740-BCBB8CDA99E1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6F86-1008-46A0-BE69-4079A7A6F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216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94BF4-C3B1-4CD1-B740-BCBB8CDA99E1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6F86-1008-46A0-BE69-4079A7A6F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894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94BF4-C3B1-4CD1-B740-BCBB8CDA99E1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6F86-1008-46A0-BE69-4079A7A6F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678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94BF4-C3B1-4CD1-B740-BCBB8CDA99E1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6F86-1008-46A0-BE69-4079A7A6F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10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94BF4-C3B1-4CD1-B740-BCBB8CDA99E1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6F86-1008-46A0-BE69-4079A7A6F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274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94BF4-C3B1-4CD1-B740-BCBB8CDA99E1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6F86-1008-46A0-BE69-4079A7A6F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987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94BF4-C3B1-4CD1-B740-BCBB8CDA99E1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6F86-1008-46A0-BE69-4079A7A6F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691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94BF4-C3B1-4CD1-B740-BCBB8CDA99E1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6F86-1008-46A0-BE69-4079A7A6F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505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94BF4-C3B1-4CD1-B740-BCBB8CDA99E1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6F86-1008-46A0-BE69-4079A7A6F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996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94BF4-C3B1-4CD1-B740-BCBB8CDA99E1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6F86-1008-46A0-BE69-4079A7A6F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356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94BF4-C3B1-4CD1-B740-BCBB8CDA99E1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6F86-1008-46A0-BE69-4079A7A6F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930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D94BF4-C3B1-4CD1-B740-BCBB8CDA99E1}" type="datetimeFigureOut">
              <a:rPr lang="en-US" smtClean="0"/>
              <a:t>6/17/2014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16F86-1008-46A0-BE69-4079A7A6F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87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762000"/>
            <a:ext cx="85344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372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533400"/>
            <a:ext cx="8667206" cy="54170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3298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0"/>
            <a:ext cx="9004662" cy="5627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7638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Daimler AG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Stark, Michael J. (674)</dc:creator>
  <cp:lastModifiedBy>Stark, Michael J. (674)</cp:lastModifiedBy>
  <cp:revision>1</cp:revision>
  <dcterms:created xsi:type="dcterms:W3CDTF">2014-06-17T04:38:00Z</dcterms:created>
  <dcterms:modified xsi:type="dcterms:W3CDTF">2014-06-17T04:40:36Z</dcterms:modified>
</cp:coreProperties>
</file>