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6" d="100"/>
          <a:sy n="66" d="100"/>
        </p:scale>
        <p:origin x="-1320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BE5C-6D0F-4203-A29D-8DC50E76E46B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3182-9B28-4109-8311-27377E79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45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BE5C-6D0F-4203-A29D-8DC50E76E46B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3182-9B28-4109-8311-27377E79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4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BE5C-6D0F-4203-A29D-8DC50E76E46B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3182-9B28-4109-8311-27377E79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66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BE5C-6D0F-4203-A29D-8DC50E76E46B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3182-9B28-4109-8311-27377E79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58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BE5C-6D0F-4203-A29D-8DC50E76E46B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3182-9B28-4109-8311-27377E79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8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BE5C-6D0F-4203-A29D-8DC50E76E46B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3182-9B28-4109-8311-27377E79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89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BE5C-6D0F-4203-A29D-8DC50E76E46B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3182-9B28-4109-8311-27377E79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86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BE5C-6D0F-4203-A29D-8DC50E76E46B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3182-9B28-4109-8311-27377E79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71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BE5C-6D0F-4203-A29D-8DC50E76E46B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3182-9B28-4109-8311-27377E79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77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BE5C-6D0F-4203-A29D-8DC50E76E46B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3182-9B28-4109-8311-27377E79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17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BE5C-6D0F-4203-A29D-8DC50E76E46B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3182-9B28-4109-8311-27377E79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18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1BE5C-6D0F-4203-A29D-8DC50E76E46B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33182-9B28-4109-8311-27377E79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2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379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980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284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96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547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099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491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439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Martenez Miggins</dc:creator>
  <cp:lastModifiedBy>Martenez Miggins</cp:lastModifiedBy>
  <cp:revision>1</cp:revision>
  <dcterms:created xsi:type="dcterms:W3CDTF">2014-06-23T12:49:58Z</dcterms:created>
  <dcterms:modified xsi:type="dcterms:W3CDTF">2014-06-23T12:58:42Z</dcterms:modified>
</cp:coreProperties>
</file>