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9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3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0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0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5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0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4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2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63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63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0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51173-700A-4F6C-AA30-BF06C291226C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2FB76-727D-4E55-86DC-F34BC4226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5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3575" y="-22860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105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979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Kivanc Ucuzal 2</dc:creator>
  <cp:lastModifiedBy>Kivanc Ucuzal 2</cp:lastModifiedBy>
  <cp:revision>1</cp:revision>
  <dcterms:created xsi:type="dcterms:W3CDTF">2014-06-19T05:31:42Z</dcterms:created>
  <dcterms:modified xsi:type="dcterms:W3CDTF">2014-06-19T05:34:55Z</dcterms:modified>
</cp:coreProperties>
</file>