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20EB1-CCDD-4AE8-A323-B80C576AF8B7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F41B4-85B9-463D-813E-A157400D96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</cp:revision>
  <dcterms:created xsi:type="dcterms:W3CDTF">2014-06-02T01:54:49Z</dcterms:created>
  <dcterms:modified xsi:type="dcterms:W3CDTF">2014-06-02T02:18:22Z</dcterms:modified>
</cp:coreProperties>
</file>