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C771-2EBA-4E2C-B2A4-E385F6D00FF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679B-E9E4-4D11-A345-9051114013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5</cp:revision>
  <dcterms:created xsi:type="dcterms:W3CDTF">2014-05-26T05:13:16Z</dcterms:created>
  <dcterms:modified xsi:type="dcterms:W3CDTF">2014-05-26T05:47:13Z</dcterms:modified>
</cp:coreProperties>
</file>