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3" autoAdjust="0"/>
    <p:restoredTop sz="94660"/>
  </p:normalViewPr>
  <p:slideViewPr>
    <p:cSldViewPr snapToGrid="0">
      <p:cViewPr varScale="1">
        <p:scale>
          <a:sx n="91" d="100"/>
          <a:sy n="91" d="100"/>
        </p:scale>
        <p:origin x="108" y="6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presProps" Target="presProps.xml" Id="rId3" /><Relationship Type="http://schemas.openxmlformats.org/officeDocument/2006/relationships/slide" Target="slides/slide1.xml" Id="rId2" /><Relationship Type="http://schemas.openxmlformats.org/officeDocument/2006/relationships/slideMaster" Target="slideMasters/slideMaster1.xml" Id="rId1" /><Relationship Type="http://schemas.openxmlformats.org/officeDocument/2006/relationships/tableStyles" Target="tableStyles.xml" Id="rId6" /><Relationship Type="http://schemas.openxmlformats.org/officeDocument/2006/relationships/theme" Target="theme/theme1.xml" Id="rId5" /><Relationship Type="http://schemas.openxmlformats.org/officeDocument/2006/relationships/viewProps" Target="viewProps.xml" Id="rId4" /><Relationship Type="http://schemas.openxmlformats.org/officeDocument/2006/relationships/customXml" Target="../customXml/item1.xml" Id="myCustomXmlSenna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9C41E-CBFE-40AA-ABD6-F821C528B6C5}" type="datetimeFigureOut">
              <a:rPr lang="en-US" smtClean="0"/>
              <a:t>7/10/2013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40CED-4AA8-47F6-8BEE-E9D62DAA74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13330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9C41E-CBFE-40AA-ABD6-F821C528B6C5}" type="datetimeFigureOut">
              <a:rPr lang="en-US" smtClean="0"/>
              <a:t>7/10/2013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40CED-4AA8-47F6-8BEE-E9D62DAA74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86826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9C41E-CBFE-40AA-ABD6-F821C528B6C5}" type="datetimeFigureOut">
              <a:rPr lang="en-US" smtClean="0"/>
              <a:t>7/10/2013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40CED-4AA8-47F6-8BEE-E9D62DAA74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13176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9C41E-CBFE-40AA-ABD6-F821C528B6C5}" type="datetimeFigureOut">
              <a:rPr lang="en-US" smtClean="0"/>
              <a:t>7/10/2013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40CED-4AA8-47F6-8BEE-E9D62DAA74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9845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9C41E-CBFE-40AA-ABD6-F821C528B6C5}" type="datetimeFigureOut">
              <a:rPr lang="en-US" smtClean="0"/>
              <a:t>7/10/2013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40CED-4AA8-47F6-8BEE-E9D62DAA74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1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9C41E-CBFE-40AA-ABD6-F821C528B6C5}" type="datetimeFigureOut">
              <a:rPr lang="en-US" smtClean="0"/>
              <a:t>7/10/2013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40CED-4AA8-47F6-8BEE-E9D62DAA74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3002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9C41E-CBFE-40AA-ABD6-F821C528B6C5}" type="datetimeFigureOut">
              <a:rPr lang="en-US" smtClean="0"/>
              <a:t>7/10/2013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40CED-4AA8-47F6-8BEE-E9D62DAA74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29112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9C41E-CBFE-40AA-ABD6-F821C528B6C5}" type="datetimeFigureOut">
              <a:rPr lang="en-US" smtClean="0"/>
              <a:t>7/10/2013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40CED-4AA8-47F6-8BEE-E9D62DAA74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15177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9C41E-CBFE-40AA-ABD6-F821C528B6C5}" type="datetimeFigureOut">
              <a:rPr lang="en-US" smtClean="0"/>
              <a:t>7/10/2013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40CED-4AA8-47F6-8BEE-E9D62DAA74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21313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9C41E-CBFE-40AA-ABD6-F821C528B6C5}" type="datetimeFigureOut">
              <a:rPr lang="en-US" smtClean="0"/>
              <a:t>7/10/2013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40CED-4AA8-47F6-8BEE-E9D62DAA74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8608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9C41E-CBFE-40AA-ABD6-F821C528B6C5}" type="datetimeFigureOut">
              <a:rPr lang="en-US" smtClean="0"/>
              <a:t>7/10/2013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40CED-4AA8-47F6-8BEE-E9D62DAA74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54578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29C41E-CBFE-40AA-ABD6-F821C528B6C5}" type="datetimeFigureOut">
              <a:rPr lang="en-US" smtClean="0"/>
              <a:t>7/10/2013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240CED-4AA8-47F6-8BEE-E9D62DAA74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9425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0001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&#65279;<?xml version="1.0" encoding="utf-8"?><Relationships xmlns="http://schemas.openxmlformats.org/package/2006/relationships"><Relationship Type="http://schemas.openxmlformats.org/officeDocument/2006/relationships/customXmlProps" Target="/customXml/itemProps1.xml" Id="R1234" /></Relationships>
</file>

<file path=customXml/item1.xml><?xml version="1.0" encoding="utf-8"?>
<senna xmlns="http://customxml.org">
  <kers>53494D4E45542D313131352D3134353633312D313434383035322D313035392D31</kers>
  <massa>3/23/2014 7:47:41 PM</massa>
  <hamilton>true</hamilton>
</senna>
</file>

<file path=customXml/itemProps1.xml><?xml version="1.0" encoding="utf-8"?>
<ds:datastoreItem xmlns:ds="http://schemas.openxmlformats.org/officeDocument/2006/customXml" ds:itemID="{8ecb60b8-5083-4836-9a34-a7232c99a759}"/>
</file>

<file path=docProps/app.xml><?xml version="1.0" encoding="utf-8"?>
<ap:Properties xmlns:vt="http://schemas.openxmlformats.org/officeDocument/2006/docPropsVTypes" xmlns:ap="http://schemas.openxmlformats.org/officeDocument/2006/extended-properties">
  <ap:Words>0</ap:Words>
  <ap:Application>Microsoft Office PowerPoint</ap:Application>
  <ap:PresentationFormat>Widescreen</ap:PresentationFormat>
  <ap:Paragraphs>0</ap:Paragraphs>
  <ap:Slides>1</ap:Slides>
  <ap:Notes>0</ap:Notes>
  <ap:HiddenSlides>0</ap:HiddenSlides>
  <ap:MMClips>0</ap:MMClips>
  <ap:ScaleCrop>false</ap:ScaleCrop>
  <ap:HeadingPairs>
    <vt:vector baseType="variant" size="6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ap:HeadingPairs>
  <ap:TitlesOfParts>
    <vt:vector baseType="lpstr" size="5">
      <vt:lpstr>Arial</vt:lpstr>
      <vt:lpstr>Calibri</vt:lpstr>
      <vt:lpstr>Calibri Light</vt:lpstr>
      <vt:lpstr>Office Theme</vt:lpstr>
      <vt:lpstr>PowerPoint Presentation</vt:lpstr>
    </vt:vector>
  </ap:TitlesOfParts>
  <ap:Company/>
  <ap:LinksUpToDate>false</ap:LinksUpToDate>
  <ap:SharedDoc>false</ap:SharedDoc>
  <ap:HyperlinksChanged>false</ap:HyperlinksChanged>
  <ap:AppVersion>15.0000</ap:AppVersion>
  <ap:TotalTime>0</ap:TotalTime>
</ap: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revision>1</cp:revision>
  <dcterms:created xsi:type="dcterms:W3CDTF">2013-06-19T20:17:41Z</dcterms:created>
  <dcterms:modified xsi:type="dcterms:W3CDTF">2013-07-10T18:57:47Z</dcterms:modified>
  <dc:creator/>
  <cp:lastModifiedBy/>
</cp:coreProperties>
</file>