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"/>
  </p:notesMasterIdLst>
  <p:sldIdLst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>
      <p:cViewPr varScale="1">
        <p:scale>
          <a:sx n="115" d="100"/>
          <a:sy n="115" d="100"/>
        </p:scale>
        <p:origin x="4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ableStyles" Target="tableStyles.xml" Id="rId8" /><Relationship Type="http://schemas.openxmlformats.org/officeDocument/2006/relationships/slide" Target="slides/slide1.xml" Id="rId3" /><Relationship Type="http://schemas.openxmlformats.org/officeDocument/2006/relationships/theme" Target="theme/theme1.xml" Id="rId7" /><Relationship Type="http://schemas.openxmlformats.org/officeDocument/2006/relationships/slideMaster" Target="slideMasters/slideMaster1.xml" Id="rId2" /><Relationship Type="http://schemas.openxmlformats.org/officeDocument/2006/relationships/customXml" Target="../customXml/item1.xml" Id="rId1" /><Relationship Type="http://schemas.openxmlformats.org/officeDocument/2006/relationships/viewProps" Target="viewProps.xml" Id="rId6" /><Relationship Type="http://schemas.openxmlformats.org/officeDocument/2006/relationships/presProps" Target="presProps.xml" Id="rId5" /><Relationship Type="http://schemas.openxmlformats.org/officeDocument/2006/relationships/notesMaster" Target="notesMasters/notesMaster1.xml" Id="rId4" /><Relationship Type="http://schemas.openxmlformats.org/officeDocument/2006/relationships/customXml" Target="../customXml/item2.xml" Id="myCustomXmlSenn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A07AB-E918-45A3-9401-2673E9CBBEC0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175E3-6786-48E5-8444-AD1BD94C94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1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75E3-6786-48E5-8444-AD1BD94C941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3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01775"/>
            <a:ext cx="91567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 userDrawn="1"/>
        </p:nvGrpSpPr>
        <p:grpSpPr>
          <a:xfrm>
            <a:off x="-12700" y="0"/>
            <a:ext cx="9184132" cy="3309056"/>
            <a:chOff x="-12700" y="0"/>
            <a:chExt cx="9184132" cy="3309056"/>
          </a:xfrm>
        </p:grpSpPr>
        <p:sp>
          <p:nvSpPr>
            <p:cNvPr id="13" name="Freeform 12"/>
            <p:cNvSpPr/>
            <p:nvPr userDrawn="1"/>
          </p:nvSpPr>
          <p:spPr>
            <a:xfrm>
              <a:off x="-12700" y="0"/>
              <a:ext cx="9169400" cy="2438400"/>
            </a:xfrm>
            <a:custGeom>
              <a:avLst/>
              <a:gdLst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952500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952500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892969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892969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892969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  <a:gd name="connsiteX0" fmla="*/ 12700 w 9169400"/>
                <a:gd name="connsiteY0" fmla="*/ 0 h 952500"/>
                <a:gd name="connsiteX1" fmla="*/ 9156700 w 9169400"/>
                <a:gd name="connsiteY1" fmla="*/ 0 h 952500"/>
                <a:gd name="connsiteX2" fmla="*/ 9169400 w 9169400"/>
                <a:gd name="connsiteY2" fmla="*/ 892969 h 952500"/>
                <a:gd name="connsiteX3" fmla="*/ 0 w 9169400"/>
                <a:gd name="connsiteY3" fmla="*/ 952500 h 952500"/>
                <a:gd name="connsiteX4" fmla="*/ 12700 w 9169400"/>
                <a:gd name="connsiteY4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9400" h="952500">
                  <a:moveTo>
                    <a:pt x="12700" y="0"/>
                  </a:moveTo>
                  <a:lnTo>
                    <a:pt x="9156700" y="0"/>
                  </a:lnTo>
                  <a:lnTo>
                    <a:pt x="9169400" y="892969"/>
                  </a:lnTo>
                  <a:cubicBezTo>
                    <a:pt x="7078133" y="620118"/>
                    <a:pt x="2713567" y="997148"/>
                    <a:pt x="0" y="952500"/>
                  </a:cubicBezTo>
                  <a:lnTo>
                    <a:pt x="1270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 userDrawn="1"/>
          </p:nvSpPr>
          <p:spPr>
            <a:xfrm>
              <a:off x="0" y="2209800"/>
              <a:ext cx="9144000" cy="1099256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426915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479669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198314 h 532422"/>
                <a:gd name="connsiteX1" fmla="*/ 0 w 546100"/>
                <a:gd name="connsiteY1" fmla="*/ 532422 h 532422"/>
                <a:gd name="connsiteX2" fmla="*/ 304906 w 546100"/>
                <a:gd name="connsiteY2" fmla="*/ 70338 h 532422"/>
                <a:gd name="connsiteX3" fmla="*/ 546100 w 546100"/>
                <a:gd name="connsiteY3" fmla="*/ 374161 h 532422"/>
                <a:gd name="connsiteX4" fmla="*/ 546100 w 546100"/>
                <a:gd name="connsiteY4" fmla="*/ 0 h 532422"/>
                <a:gd name="connsiteX5" fmla="*/ 0 w 546100"/>
                <a:gd name="connsiteY5" fmla="*/ 198314 h 532422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479669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100" h="637930">
                  <a:moveTo>
                    <a:pt x="0" y="303822"/>
                  </a:moveTo>
                  <a:lnTo>
                    <a:pt x="0" y="637930"/>
                  </a:lnTo>
                  <a:cubicBezTo>
                    <a:pt x="123631" y="651771"/>
                    <a:pt x="167623" y="334108"/>
                    <a:pt x="304906" y="175846"/>
                  </a:cubicBezTo>
                  <a:cubicBezTo>
                    <a:pt x="463427" y="-52754"/>
                    <a:pt x="520312" y="482600"/>
                    <a:pt x="546100" y="479669"/>
                  </a:cubicBezTo>
                  <a:lnTo>
                    <a:pt x="546100" y="0"/>
                  </a:lnTo>
                  <a:cubicBezTo>
                    <a:pt x="336762" y="-439615"/>
                    <a:pt x="139559" y="664307"/>
                    <a:pt x="0" y="30382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lumMod val="20000"/>
                    <a:lumOff val="80000"/>
                    <a:alpha val="60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  <a:alpha val="24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8"/>
            <p:cNvSpPr/>
            <p:nvPr userDrawn="1"/>
          </p:nvSpPr>
          <p:spPr>
            <a:xfrm>
              <a:off x="0" y="2108201"/>
              <a:ext cx="9144000" cy="921455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426915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100" h="637930">
                  <a:moveTo>
                    <a:pt x="0" y="303822"/>
                  </a:moveTo>
                  <a:lnTo>
                    <a:pt x="0" y="637930"/>
                  </a:lnTo>
                  <a:cubicBezTo>
                    <a:pt x="123631" y="651771"/>
                    <a:pt x="167623" y="334108"/>
                    <a:pt x="304906" y="175846"/>
                  </a:cubicBezTo>
                  <a:cubicBezTo>
                    <a:pt x="463427" y="-52754"/>
                    <a:pt x="520312" y="166077"/>
                    <a:pt x="546100" y="163146"/>
                  </a:cubicBezTo>
                  <a:lnTo>
                    <a:pt x="546100" y="0"/>
                  </a:lnTo>
                  <a:cubicBezTo>
                    <a:pt x="336762" y="-439615"/>
                    <a:pt x="139559" y="664307"/>
                    <a:pt x="0" y="3038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/>
            <p:nvPr userDrawn="1"/>
          </p:nvSpPr>
          <p:spPr>
            <a:xfrm>
              <a:off x="0" y="2044700"/>
              <a:ext cx="9171432" cy="540455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100" h="374161">
                  <a:moveTo>
                    <a:pt x="0" y="145561"/>
                  </a:moveTo>
                  <a:lnTo>
                    <a:pt x="0" y="374161"/>
                  </a:lnTo>
                  <a:cubicBezTo>
                    <a:pt x="122114" y="599017"/>
                    <a:pt x="204030" y="175847"/>
                    <a:pt x="341313" y="17585"/>
                  </a:cubicBezTo>
                  <a:cubicBezTo>
                    <a:pt x="480114" y="-87923"/>
                    <a:pt x="520312" y="60569"/>
                    <a:pt x="546100" y="57638"/>
                  </a:cubicBezTo>
                  <a:lnTo>
                    <a:pt x="546100" y="0"/>
                  </a:lnTo>
                  <a:cubicBezTo>
                    <a:pt x="372410" y="-378069"/>
                    <a:pt x="139559" y="506046"/>
                    <a:pt x="0" y="14556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"/>
            <a:ext cx="8077200" cy="1371600"/>
          </a:xfrm>
        </p:spPr>
        <p:txBody>
          <a:bodyPr/>
          <a:lstStyle>
            <a:lvl1pPr>
              <a:defRPr b="1"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19200"/>
            <a:ext cx="6400800" cy="8382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usiness lady.png"/>
          <p:cNvPicPr>
            <a:picLocks noChangeAspect="1"/>
          </p:cNvPicPr>
          <p:nvPr userDrawn="1"/>
        </p:nvPicPr>
        <p:blipFill>
          <a:blip r:embed="rId2"/>
          <a:srcRect l="1667" b="3657"/>
          <a:stretch>
            <a:fillRect/>
          </a:stretch>
        </p:blipFill>
        <p:spPr>
          <a:xfrm>
            <a:off x="0" y="685800"/>
            <a:ext cx="8991600" cy="6172200"/>
          </a:xfrm>
          <a:prstGeom prst="rect">
            <a:avLst/>
          </a:prstGeom>
        </p:spPr>
      </p:pic>
      <p:sp>
        <p:nvSpPr>
          <p:cNvPr id="13" name="Freeform 12"/>
          <p:cNvSpPr/>
          <p:nvPr userDrawn="1"/>
        </p:nvSpPr>
        <p:spPr>
          <a:xfrm>
            <a:off x="-12700" y="-12700"/>
            <a:ext cx="9156700" cy="16891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reeform 7"/>
          <p:cNvSpPr/>
          <p:nvPr userDrawn="1"/>
        </p:nvSpPr>
        <p:spPr>
          <a:xfrm flipH="1">
            <a:off x="0" y="1219200"/>
            <a:ext cx="9171432" cy="4572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alpha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 userDrawn="1"/>
        </p:nvSpPr>
        <p:spPr>
          <a:xfrm flipH="1">
            <a:off x="0" y="1237344"/>
            <a:ext cx="9144000" cy="692856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  <a:alpha val="21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 userDrawn="1"/>
        </p:nvSpPr>
        <p:spPr>
          <a:xfrm flipH="1">
            <a:off x="0" y="1331475"/>
            <a:ext cx="9144000" cy="789425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12000"/>
                </a:schemeClr>
              </a:gs>
              <a:gs pos="50000">
                <a:schemeClr val="accent1"/>
              </a:gs>
              <a:gs pos="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-12700" y="-12700"/>
            <a:ext cx="9156700" cy="16891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reeform 7"/>
          <p:cNvSpPr/>
          <p:nvPr userDrawn="1"/>
        </p:nvSpPr>
        <p:spPr>
          <a:xfrm flipH="1">
            <a:off x="0" y="1219200"/>
            <a:ext cx="9171432" cy="4572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alpha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 userDrawn="1"/>
        </p:nvSpPr>
        <p:spPr>
          <a:xfrm flipH="1">
            <a:off x="0" y="1237344"/>
            <a:ext cx="9144000" cy="692856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  <a:alpha val="21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 userDrawn="1"/>
        </p:nvSpPr>
        <p:spPr>
          <a:xfrm flipH="1">
            <a:off x="0" y="1331475"/>
            <a:ext cx="9144000" cy="789425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12000"/>
                </a:schemeClr>
              </a:gs>
              <a:gs pos="50000">
                <a:schemeClr val="accent1"/>
              </a:gs>
              <a:gs pos="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Business lady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93974"/>
            <a:ext cx="1600200" cy="20640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/>
          <a:srcRect l="70010" t="5494" r="13693" b="2054"/>
          <a:stretch>
            <a:fillRect/>
          </a:stretch>
        </p:blipFill>
        <p:spPr bwMode="auto">
          <a:xfrm flipH="1">
            <a:off x="-1" y="0"/>
            <a:ext cx="19933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Freeform 17"/>
          <p:cNvSpPr/>
          <p:nvPr userDrawn="1"/>
        </p:nvSpPr>
        <p:spPr>
          <a:xfrm rot="5400000">
            <a:off x="-1180192" y="2584450"/>
            <a:ext cx="6858000" cy="16891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 rot="16200000" flipH="1" flipV="1">
            <a:off x="-1987552" y="2978149"/>
            <a:ext cx="6858003" cy="901701"/>
            <a:chOff x="-2" y="1219200"/>
            <a:chExt cx="9171436" cy="901701"/>
          </a:xfrm>
        </p:grpSpPr>
        <p:sp>
          <p:nvSpPr>
            <p:cNvPr id="8" name="Freeform 7"/>
            <p:cNvSpPr/>
            <p:nvPr userDrawn="1"/>
          </p:nvSpPr>
          <p:spPr>
            <a:xfrm flipH="1">
              <a:off x="-1" y="1219200"/>
              <a:ext cx="9171434" cy="457200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100" h="374161">
                  <a:moveTo>
                    <a:pt x="0" y="145561"/>
                  </a:moveTo>
                  <a:lnTo>
                    <a:pt x="0" y="374161"/>
                  </a:lnTo>
                  <a:cubicBezTo>
                    <a:pt x="122114" y="599017"/>
                    <a:pt x="204030" y="175847"/>
                    <a:pt x="341313" y="17585"/>
                  </a:cubicBezTo>
                  <a:cubicBezTo>
                    <a:pt x="480114" y="-87923"/>
                    <a:pt x="520312" y="60569"/>
                    <a:pt x="546100" y="57638"/>
                  </a:cubicBezTo>
                  <a:lnTo>
                    <a:pt x="546100" y="0"/>
                  </a:lnTo>
                  <a:cubicBezTo>
                    <a:pt x="372410" y="-378069"/>
                    <a:pt x="139559" y="506046"/>
                    <a:pt x="0" y="14556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alpha val="50000"/>
                  </a:schemeClr>
                </a:gs>
                <a:gs pos="50000">
                  <a:schemeClr val="accent1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 userDrawn="1"/>
          </p:nvSpPr>
          <p:spPr>
            <a:xfrm flipH="1">
              <a:off x="-1" y="1237343"/>
              <a:ext cx="9171435" cy="692856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426915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177406 h 511514"/>
                <a:gd name="connsiteX1" fmla="*/ 0 w 546100"/>
                <a:gd name="connsiteY1" fmla="*/ 511514 h 511514"/>
                <a:gd name="connsiteX2" fmla="*/ 304906 w 546100"/>
                <a:gd name="connsiteY2" fmla="*/ 49430 h 511514"/>
                <a:gd name="connsiteX3" fmla="*/ 546100 w 546100"/>
                <a:gd name="connsiteY3" fmla="*/ 36730 h 511514"/>
                <a:gd name="connsiteX4" fmla="*/ 546100 w 546100"/>
                <a:gd name="connsiteY4" fmla="*/ 0 h 511514"/>
                <a:gd name="connsiteX5" fmla="*/ 0 w 546100"/>
                <a:gd name="connsiteY5" fmla="*/ 177406 h 511514"/>
                <a:gd name="connsiteX0" fmla="*/ 0 w 546100"/>
                <a:gd name="connsiteY0" fmla="*/ 177406 h 1875164"/>
                <a:gd name="connsiteX1" fmla="*/ 0 w 546100"/>
                <a:gd name="connsiteY1" fmla="*/ 511514 h 1875164"/>
                <a:gd name="connsiteX2" fmla="*/ 304906 w 546100"/>
                <a:gd name="connsiteY2" fmla="*/ 49430 h 1875164"/>
                <a:gd name="connsiteX3" fmla="*/ 546100 w 546100"/>
                <a:gd name="connsiteY3" fmla="*/ 36730 h 1875164"/>
                <a:gd name="connsiteX4" fmla="*/ 546100 w 546100"/>
                <a:gd name="connsiteY4" fmla="*/ 0 h 1875164"/>
                <a:gd name="connsiteX5" fmla="*/ 295804 w 546100"/>
                <a:gd name="connsiteY5" fmla="*/ 1875164 h 1875164"/>
                <a:gd name="connsiteX6" fmla="*/ 0 w 546100"/>
                <a:gd name="connsiteY6" fmla="*/ 177406 h 1875164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121009 h 595793"/>
                <a:gd name="connsiteX4" fmla="*/ 546100 w 546100"/>
                <a:gd name="connsiteY4" fmla="*/ 84279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121009 h 595793"/>
                <a:gd name="connsiteX4" fmla="*/ 546100 w 546100"/>
                <a:gd name="connsiteY4" fmla="*/ 84279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278165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100" h="595793">
                  <a:moveTo>
                    <a:pt x="0" y="261685"/>
                  </a:moveTo>
                  <a:lnTo>
                    <a:pt x="0" y="595793"/>
                  </a:lnTo>
                  <a:cubicBezTo>
                    <a:pt x="123631" y="609634"/>
                    <a:pt x="167623" y="291971"/>
                    <a:pt x="304906" y="133709"/>
                  </a:cubicBezTo>
                  <a:cubicBezTo>
                    <a:pt x="463427" y="-94891"/>
                    <a:pt x="520312" y="238959"/>
                    <a:pt x="546100" y="236028"/>
                  </a:cubicBezTo>
                  <a:cubicBezTo>
                    <a:pt x="546100" y="223785"/>
                    <a:pt x="546858" y="179937"/>
                    <a:pt x="546100" y="72882"/>
                  </a:cubicBezTo>
                  <a:cubicBezTo>
                    <a:pt x="521070" y="6688"/>
                    <a:pt x="420194" y="-155983"/>
                    <a:pt x="332211" y="0"/>
                  </a:cubicBezTo>
                  <a:cubicBezTo>
                    <a:pt x="241194" y="50637"/>
                    <a:pt x="84949" y="531100"/>
                    <a:pt x="0" y="261685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60000"/>
                    <a:lumOff val="40000"/>
                    <a:alpha val="21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/>
            <p:nvPr userDrawn="1"/>
          </p:nvSpPr>
          <p:spPr>
            <a:xfrm flipH="1">
              <a:off x="-2" y="1331476"/>
              <a:ext cx="9171436" cy="789425"/>
            </a:xfrm>
            <a:custGeom>
              <a:avLst/>
              <a:gdLst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0 h 228600"/>
                <a:gd name="connsiteX1" fmla="*/ 0 w 546100"/>
                <a:gd name="connsiteY1" fmla="*/ 228600 h 228600"/>
                <a:gd name="connsiteX2" fmla="*/ 546100 w 546100"/>
                <a:gd name="connsiteY2" fmla="*/ 228600 h 228600"/>
                <a:gd name="connsiteX3" fmla="*/ 546100 w 546100"/>
                <a:gd name="connsiteY3" fmla="*/ 12700 h 228600"/>
                <a:gd name="connsiteX4" fmla="*/ 0 w 546100"/>
                <a:gd name="connsiteY4" fmla="*/ 0 h 228600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374161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546100 w 546100"/>
                <a:gd name="connsiteY2" fmla="*/ 57638 h 374161"/>
                <a:gd name="connsiteX3" fmla="*/ 546100 w 546100"/>
                <a:gd name="connsiteY3" fmla="*/ 0 h 374161"/>
                <a:gd name="connsiteX4" fmla="*/ 0 w 546100"/>
                <a:gd name="connsiteY4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91372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374161"/>
                <a:gd name="connsiteX1" fmla="*/ 0 w 546100"/>
                <a:gd name="connsiteY1" fmla="*/ 374161 h 374161"/>
                <a:gd name="connsiteX2" fmla="*/ 341313 w 546100"/>
                <a:gd name="connsiteY2" fmla="*/ 17585 h 374161"/>
                <a:gd name="connsiteX3" fmla="*/ 546100 w 546100"/>
                <a:gd name="connsiteY3" fmla="*/ 57638 h 374161"/>
                <a:gd name="connsiteX4" fmla="*/ 546100 w 546100"/>
                <a:gd name="connsiteY4" fmla="*/ 0 h 374161"/>
                <a:gd name="connsiteX5" fmla="*/ 0 w 546100"/>
                <a:gd name="connsiteY5" fmla="*/ 145561 h 374161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57638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145561 h 479669"/>
                <a:gd name="connsiteX1" fmla="*/ 0 w 546100"/>
                <a:gd name="connsiteY1" fmla="*/ 479669 h 479669"/>
                <a:gd name="connsiteX2" fmla="*/ 341313 w 546100"/>
                <a:gd name="connsiteY2" fmla="*/ 17585 h 479669"/>
                <a:gd name="connsiteX3" fmla="*/ 546100 w 546100"/>
                <a:gd name="connsiteY3" fmla="*/ 426915 h 479669"/>
                <a:gd name="connsiteX4" fmla="*/ 546100 w 546100"/>
                <a:gd name="connsiteY4" fmla="*/ 0 h 479669"/>
                <a:gd name="connsiteX5" fmla="*/ 0 w 546100"/>
                <a:gd name="connsiteY5" fmla="*/ 145561 h 479669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58517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41313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0 w 546100"/>
                <a:gd name="connsiteY5" fmla="*/ 303822 h 637930"/>
                <a:gd name="connsiteX0" fmla="*/ 0 w 546100"/>
                <a:gd name="connsiteY0" fmla="*/ 177406 h 511514"/>
                <a:gd name="connsiteX1" fmla="*/ 0 w 546100"/>
                <a:gd name="connsiteY1" fmla="*/ 511514 h 511514"/>
                <a:gd name="connsiteX2" fmla="*/ 304906 w 546100"/>
                <a:gd name="connsiteY2" fmla="*/ 49430 h 511514"/>
                <a:gd name="connsiteX3" fmla="*/ 546100 w 546100"/>
                <a:gd name="connsiteY3" fmla="*/ 36730 h 511514"/>
                <a:gd name="connsiteX4" fmla="*/ 546100 w 546100"/>
                <a:gd name="connsiteY4" fmla="*/ 0 h 511514"/>
                <a:gd name="connsiteX5" fmla="*/ 0 w 546100"/>
                <a:gd name="connsiteY5" fmla="*/ 177406 h 511514"/>
                <a:gd name="connsiteX0" fmla="*/ 0 w 546100"/>
                <a:gd name="connsiteY0" fmla="*/ 177406 h 1875164"/>
                <a:gd name="connsiteX1" fmla="*/ 0 w 546100"/>
                <a:gd name="connsiteY1" fmla="*/ 511514 h 1875164"/>
                <a:gd name="connsiteX2" fmla="*/ 304906 w 546100"/>
                <a:gd name="connsiteY2" fmla="*/ 49430 h 1875164"/>
                <a:gd name="connsiteX3" fmla="*/ 546100 w 546100"/>
                <a:gd name="connsiteY3" fmla="*/ 36730 h 1875164"/>
                <a:gd name="connsiteX4" fmla="*/ 546100 w 546100"/>
                <a:gd name="connsiteY4" fmla="*/ 0 h 1875164"/>
                <a:gd name="connsiteX5" fmla="*/ 295804 w 546100"/>
                <a:gd name="connsiteY5" fmla="*/ 1875164 h 1875164"/>
                <a:gd name="connsiteX6" fmla="*/ 0 w 546100"/>
                <a:gd name="connsiteY6" fmla="*/ 177406 h 1875164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121009 h 595793"/>
                <a:gd name="connsiteX4" fmla="*/ 546100 w 546100"/>
                <a:gd name="connsiteY4" fmla="*/ 84279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121009 h 595793"/>
                <a:gd name="connsiteX4" fmla="*/ 546100 w 546100"/>
                <a:gd name="connsiteY4" fmla="*/ 84279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163146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303822 h 637930"/>
                <a:gd name="connsiteX1" fmla="*/ 0 w 546100"/>
                <a:gd name="connsiteY1" fmla="*/ 637930 h 637930"/>
                <a:gd name="connsiteX2" fmla="*/ 304906 w 546100"/>
                <a:gd name="connsiteY2" fmla="*/ 175846 h 637930"/>
                <a:gd name="connsiteX3" fmla="*/ 546100 w 546100"/>
                <a:gd name="connsiteY3" fmla="*/ 278165 h 637930"/>
                <a:gd name="connsiteX4" fmla="*/ 546100 w 546100"/>
                <a:gd name="connsiteY4" fmla="*/ 0 h 637930"/>
                <a:gd name="connsiteX5" fmla="*/ 332211 w 546100"/>
                <a:gd name="connsiteY5" fmla="*/ 42137 h 637930"/>
                <a:gd name="connsiteX6" fmla="*/ 0 w 546100"/>
                <a:gd name="connsiteY6" fmla="*/ 303822 h 637930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  <a:gd name="connsiteX0" fmla="*/ 0 w 546100"/>
                <a:gd name="connsiteY0" fmla="*/ 261685 h 595793"/>
                <a:gd name="connsiteX1" fmla="*/ 0 w 546100"/>
                <a:gd name="connsiteY1" fmla="*/ 595793 h 595793"/>
                <a:gd name="connsiteX2" fmla="*/ 304906 w 546100"/>
                <a:gd name="connsiteY2" fmla="*/ 133709 h 595793"/>
                <a:gd name="connsiteX3" fmla="*/ 546100 w 546100"/>
                <a:gd name="connsiteY3" fmla="*/ 236028 h 595793"/>
                <a:gd name="connsiteX4" fmla="*/ 546100 w 546100"/>
                <a:gd name="connsiteY4" fmla="*/ 72882 h 595793"/>
                <a:gd name="connsiteX5" fmla="*/ 332211 w 546100"/>
                <a:gd name="connsiteY5" fmla="*/ 0 h 595793"/>
                <a:gd name="connsiteX6" fmla="*/ 0 w 546100"/>
                <a:gd name="connsiteY6" fmla="*/ 261685 h 59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100" h="595793">
                  <a:moveTo>
                    <a:pt x="0" y="261685"/>
                  </a:moveTo>
                  <a:lnTo>
                    <a:pt x="0" y="595793"/>
                  </a:lnTo>
                  <a:cubicBezTo>
                    <a:pt x="123631" y="609634"/>
                    <a:pt x="167623" y="291971"/>
                    <a:pt x="304906" y="133709"/>
                  </a:cubicBezTo>
                  <a:cubicBezTo>
                    <a:pt x="463427" y="-94891"/>
                    <a:pt x="520312" y="238959"/>
                    <a:pt x="546100" y="236028"/>
                  </a:cubicBezTo>
                  <a:cubicBezTo>
                    <a:pt x="546100" y="223785"/>
                    <a:pt x="546858" y="179937"/>
                    <a:pt x="546100" y="72882"/>
                  </a:cubicBezTo>
                  <a:cubicBezTo>
                    <a:pt x="521070" y="6688"/>
                    <a:pt x="420194" y="-155983"/>
                    <a:pt x="332211" y="0"/>
                  </a:cubicBezTo>
                  <a:cubicBezTo>
                    <a:pt x="241194" y="50637"/>
                    <a:pt x="84949" y="531100"/>
                    <a:pt x="0" y="261685"/>
                  </a:cubicBezTo>
                  <a:close/>
                </a:path>
              </a:pathLst>
            </a:custGeom>
            <a:gradFill>
              <a:gsLst>
                <a:gs pos="77000">
                  <a:schemeClr val="accent1">
                    <a:lumMod val="60000"/>
                    <a:lumOff val="40000"/>
                    <a:alpha val="12000"/>
                  </a:schemeClr>
                </a:gs>
                <a:gs pos="50000">
                  <a:schemeClr val="accent1"/>
                </a:gs>
                <a:gs pos="0">
                  <a:schemeClr val="accent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981200" y="76200"/>
            <a:ext cx="6858000" cy="1143000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981200" y="1600200"/>
            <a:ext cx="6934200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-12700" y="-12700"/>
            <a:ext cx="9156700" cy="16891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reeform 7"/>
          <p:cNvSpPr/>
          <p:nvPr userDrawn="1"/>
        </p:nvSpPr>
        <p:spPr>
          <a:xfrm flipH="1">
            <a:off x="0" y="1219200"/>
            <a:ext cx="9171432" cy="4572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alpha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 userDrawn="1"/>
        </p:nvSpPr>
        <p:spPr>
          <a:xfrm flipH="1">
            <a:off x="0" y="1237344"/>
            <a:ext cx="9144000" cy="692856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  <a:alpha val="21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 userDrawn="1"/>
        </p:nvSpPr>
        <p:spPr>
          <a:xfrm flipH="1">
            <a:off x="0" y="1331475"/>
            <a:ext cx="9144000" cy="789425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12000"/>
                </a:schemeClr>
              </a:gs>
              <a:gs pos="50000">
                <a:schemeClr val="accent1"/>
              </a:gs>
              <a:gs pos="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5" descr="\\Zion\customservices\Clients3\CREATIVE_SERVICES\STOCK_PHOTOS\Big Stock Photos\USED\USED_I_bigstockphoto_Beautiful_Woman_106002.jpg"/>
          <p:cNvPicPr>
            <a:picLocks noChangeAspect="1" noChangeArrowheads="1"/>
          </p:cNvPicPr>
          <p:nvPr userDrawn="1"/>
        </p:nvPicPr>
        <p:blipFill>
          <a:blip r:embed="rId2" cstate="print">
            <a:lum contrast="40000"/>
          </a:blip>
          <a:srcRect t="-1250" r="55833" b="96250"/>
          <a:stretch>
            <a:fillRect/>
          </a:stretch>
        </p:blipFill>
        <p:spPr bwMode="auto">
          <a:xfrm>
            <a:off x="-1" y="1209675"/>
            <a:ext cx="4038601" cy="3048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clear"/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siness lady.png"/>
          <p:cNvPicPr>
            <a:picLocks noChangeAspect="1"/>
          </p:cNvPicPr>
          <p:nvPr userDrawn="1"/>
        </p:nvPicPr>
        <p:blipFill>
          <a:blip r:embed="rId16"/>
          <a:srcRect l="1667" b="3657"/>
          <a:stretch>
            <a:fillRect/>
          </a:stretch>
        </p:blipFill>
        <p:spPr>
          <a:xfrm>
            <a:off x="0" y="685800"/>
            <a:ext cx="8991600" cy="6172200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>
            <a:off x="-12700" y="-12700"/>
            <a:ext cx="9156700" cy="16891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Freeform 8"/>
          <p:cNvSpPr/>
          <p:nvPr userDrawn="1"/>
        </p:nvSpPr>
        <p:spPr>
          <a:xfrm flipH="1">
            <a:off x="0" y="1219200"/>
            <a:ext cx="9171432" cy="4572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alpha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 userDrawn="1"/>
        </p:nvSpPr>
        <p:spPr>
          <a:xfrm flipH="1">
            <a:off x="0" y="1237344"/>
            <a:ext cx="9144000" cy="692856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  <a:alpha val="21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 userDrawn="1"/>
        </p:nvSpPr>
        <p:spPr>
          <a:xfrm flipH="1">
            <a:off x="0" y="1331475"/>
            <a:ext cx="9144000" cy="789425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57638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145561 h 479669"/>
              <a:gd name="connsiteX1" fmla="*/ 0 w 546100"/>
              <a:gd name="connsiteY1" fmla="*/ 479669 h 479669"/>
              <a:gd name="connsiteX2" fmla="*/ 341313 w 546100"/>
              <a:gd name="connsiteY2" fmla="*/ 17585 h 479669"/>
              <a:gd name="connsiteX3" fmla="*/ 546100 w 546100"/>
              <a:gd name="connsiteY3" fmla="*/ 426915 h 479669"/>
              <a:gd name="connsiteX4" fmla="*/ 546100 w 546100"/>
              <a:gd name="connsiteY4" fmla="*/ 0 h 479669"/>
              <a:gd name="connsiteX5" fmla="*/ 0 w 546100"/>
              <a:gd name="connsiteY5" fmla="*/ 145561 h 479669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58517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41313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0 w 546100"/>
              <a:gd name="connsiteY5" fmla="*/ 303822 h 637930"/>
              <a:gd name="connsiteX0" fmla="*/ 0 w 546100"/>
              <a:gd name="connsiteY0" fmla="*/ 177406 h 511514"/>
              <a:gd name="connsiteX1" fmla="*/ 0 w 546100"/>
              <a:gd name="connsiteY1" fmla="*/ 511514 h 511514"/>
              <a:gd name="connsiteX2" fmla="*/ 304906 w 546100"/>
              <a:gd name="connsiteY2" fmla="*/ 49430 h 511514"/>
              <a:gd name="connsiteX3" fmla="*/ 546100 w 546100"/>
              <a:gd name="connsiteY3" fmla="*/ 36730 h 511514"/>
              <a:gd name="connsiteX4" fmla="*/ 546100 w 546100"/>
              <a:gd name="connsiteY4" fmla="*/ 0 h 511514"/>
              <a:gd name="connsiteX5" fmla="*/ 0 w 546100"/>
              <a:gd name="connsiteY5" fmla="*/ 177406 h 511514"/>
              <a:gd name="connsiteX0" fmla="*/ 0 w 546100"/>
              <a:gd name="connsiteY0" fmla="*/ 177406 h 1875164"/>
              <a:gd name="connsiteX1" fmla="*/ 0 w 546100"/>
              <a:gd name="connsiteY1" fmla="*/ 511514 h 1875164"/>
              <a:gd name="connsiteX2" fmla="*/ 304906 w 546100"/>
              <a:gd name="connsiteY2" fmla="*/ 49430 h 1875164"/>
              <a:gd name="connsiteX3" fmla="*/ 546100 w 546100"/>
              <a:gd name="connsiteY3" fmla="*/ 36730 h 1875164"/>
              <a:gd name="connsiteX4" fmla="*/ 546100 w 546100"/>
              <a:gd name="connsiteY4" fmla="*/ 0 h 1875164"/>
              <a:gd name="connsiteX5" fmla="*/ 295804 w 546100"/>
              <a:gd name="connsiteY5" fmla="*/ 1875164 h 1875164"/>
              <a:gd name="connsiteX6" fmla="*/ 0 w 546100"/>
              <a:gd name="connsiteY6" fmla="*/ 177406 h 1875164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121009 h 595793"/>
              <a:gd name="connsiteX4" fmla="*/ 546100 w 546100"/>
              <a:gd name="connsiteY4" fmla="*/ 84279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163146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303822 h 637930"/>
              <a:gd name="connsiteX1" fmla="*/ 0 w 546100"/>
              <a:gd name="connsiteY1" fmla="*/ 637930 h 637930"/>
              <a:gd name="connsiteX2" fmla="*/ 304906 w 546100"/>
              <a:gd name="connsiteY2" fmla="*/ 175846 h 637930"/>
              <a:gd name="connsiteX3" fmla="*/ 546100 w 546100"/>
              <a:gd name="connsiteY3" fmla="*/ 278165 h 637930"/>
              <a:gd name="connsiteX4" fmla="*/ 546100 w 546100"/>
              <a:gd name="connsiteY4" fmla="*/ 0 h 637930"/>
              <a:gd name="connsiteX5" fmla="*/ 332211 w 546100"/>
              <a:gd name="connsiteY5" fmla="*/ 42137 h 637930"/>
              <a:gd name="connsiteX6" fmla="*/ 0 w 546100"/>
              <a:gd name="connsiteY6" fmla="*/ 303822 h 637930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  <a:gd name="connsiteX0" fmla="*/ 0 w 546100"/>
              <a:gd name="connsiteY0" fmla="*/ 261685 h 595793"/>
              <a:gd name="connsiteX1" fmla="*/ 0 w 546100"/>
              <a:gd name="connsiteY1" fmla="*/ 595793 h 595793"/>
              <a:gd name="connsiteX2" fmla="*/ 304906 w 546100"/>
              <a:gd name="connsiteY2" fmla="*/ 133709 h 595793"/>
              <a:gd name="connsiteX3" fmla="*/ 546100 w 546100"/>
              <a:gd name="connsiteY3" fmla="*/ 236028 h 595793"/>
              <a:gd name="connsiteX4" fmla="*/ 546100 w 546100"/>
              <a:gd name="connsiteY4" fmla="*/ 72882 h 595793"/>
              <a:gd name="connsiteX5" fmla="*/ 332211 w 546100"/>
              <a:gd name="connsiteY5" fmla="*/ 0 h 595793"/>
              <a:gd name="connsiteX6" fmla="*/ 0 w 546100"/>
              <a:gd name="connsiteY6" fmla="*/ 261685 h 59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100" h="595793">
                <a:moveTo>
                  <a:pt x="0" y="261685"/>
                </a:moveTo>
                <a:lnTo>
                  <a:pt x="0" y="595793"/>
                </a:lnTo>
                <a:cubicBezTo>
                  <a:pt x="123631" y="609634"/>
                  <a:pt x="167623" y="291971"/>
                  <a:pt x="304906" y="133709"/>
                </a:cubicBezTo>
                <a:cubicBezTo>
                  <a:pt x="463427" y="-94891"/>
                  <a:pt x="520312" y="238959"/>
                  <a:pt x="546100" y="236028"/>
                </a:cubicBezTo>
                <a:cubicBezTo>
                  <a:pt x="546100" y="223785"/>
                  <a:pt x="546858" y="179937"/>
                  <a:pt x="546100" y="72882"/>
                </a:cubicBezTo>
                <a:cubicBezTo>
                  <a:pt x="521070" y="6688"/>
                  <a:pt x="420194" y="-155983"/>
                  <a:pt x="332211" y="0"/>
                </a:cubicBezTo>
                <a:cubicBezTo>
                  <a:pt x="241194" y="50637"/>
                  <a:pt x="84949" y="531100"/>
                  <a:pt x="0" y="261685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12000"/>
                </a:schemeClr>
              </a:gs>
              <a:gs pos="50000">
                <a:schemeClr val="accent1"/>
              </a:gs>
              <a:gs pos="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1235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9B697CF-B305-4D9D-BFCD-21F69DF7C14E}" type="datetimeFigureOut">
              <a:rPr lang="en-US" smtClean="0"/>
              <a:pPr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D2E59F6-6CE9-4A28-ADD3-A9072007E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400" b="1" kern="1200" dirty="0">
          <a:solidFill>
            <a:schemeClr val="bg1"/>
          </a:solidFill>
          <a:effectLst>
            <a:reflection blurRad="6350" stA="55000" endA="300" endPos="45500" dir="5400000" sy="-100000" algn="bl" rotWithShape="0"/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tio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1234" 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senna xmlns="http://customxml.org">
  <kers>53494D4E45542D313131352D3134353633312D313434383034392D313035382D31</kers>
  <massa>3/23/2014 7:47:11 PM</massa>
  <hamilton>true</hamilton>
</senna>
</file>

<file path=customXml/itemProps1.xml><?xml version="1.0" encoding="utf-8"?>
<ds:datastoreItem xmlns:ds="http://schemas.openxmlformats.org/officeDocument/2006/customXml" ds:itemID="{33447412-955B-4BD9-95BC-C0DB895935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9003b0-d284-4795-b756-c6978181a3ba}"/>
</file>

<file path=docProps/app.xml><?xml version="1.0" encoding="utf-8"?>
<ap:Properties xmlns:vt="http://schemas.openxmlformats.org/officeDocument/2006/docPropsVTypes" xmlns:ap="http://schemas.openxmlformats.org/officeDocument/2006/extended-properties">
  <ap:Template>Business woman design template</ap:Template>
  <ap:Words>1</ap:Words>
  <ap:Application>Microsoft Office PowerPoint</ap:Application>
  <ap:PresentationFormat>On-screen Show (4:3)</ap:PresentationFormat>
  <ap:Paragraphs>1</ap:Paragraphs>
  <ap:Slides>1</ap:Slides>
  <ap:Notes>1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ap:HeadingPairs>
  <ap:TitlesOfParts>
    <vt:vector baseType="lpstr" size="4">
      <vt:lpstr>Arial</vt:lpstr>
      <vt:lpstr>Calibri</vt:lpstr>
      <vt:lpstr>Presentation3</vt:lpstr>
      <vt:lpstr>PowerPoint Presentation</vt:lpstr>
    </vt:vector>
  </ap:TitlesOfParts>
  <ap:LinksUpToDate>false</ap:LinksUpToDate>
  <ap:SharedDoc>false</ap:SharedDoc>
  <ap:HyperlinksChanged>false</ap:HyperlinksChanged>
  <ap:AppVersion>15.0000</ap:AppVersion>
  <ap:TotalTime>0</ap:TotalTime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2012-09-12T03:40:17Z</dcterms:created>
  <dcterms:modified xsi:type="dcterms:W3CDTF">2013-08-13T19:12:46Z</dcterms:modified>
  <cp:version/>
  <dc:creator/>
  <cp:lastModifiedB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TC102413839990</vt:lpwstr>
  </property>
</Properties>
</file>