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956E5-8609-4BD3-8DBC-D4D3B2657A4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122BE-15A5-43C2-97F7-F94600CF461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Funky_question 39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09" y="1295401"/>
            <a:ext cx="8459354" cy="4195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Funky_question 39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8686800" cy="3938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Funky_question 32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04800"/>
            <a:ext cx="8458200" cy="3944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Funky_question 33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38200"/>
            <a:ext cx="8623649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Funky_question 34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0"/>
            <a:ext cx="8991600" cy="42267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Jaquetta</dc:creator>
  <cp:lastModifiedBy>Jaquetta</cp:lastModifiedBy>
  <cp:revision>5</cp:revision>
  <dcterms:created xsi:type="dcterms:W3CDTF">2014-03-05T15:07:58Z</dcterms:created>
  <dcterms:modified xsi:type="dcterms:W3CDTF">2014-03-05T15:31:12Z</dcterms:modified>
</cp:coreProperties>
</file>